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  <p:sldMasterId id="2147483670" r:id="rId6"/>
    <p:sldMasterId id="2147483672" r:id="rId7"/>
    <p:sldMasterId id="2147483674" r:id="rId8"/>
  </p:sldMasterIdLst>
  <p:sldIdLst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1520488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021F"/>
    <a:srgbClr val="F7B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openxmlformats.org/officeDocument/2006/relationships/image" Target="../media/image15.jpeg"/><Relationship Id="rId1" Type="http://schemas.openxmlformats.org/officeDocument/2006/relationships/package" Target="../embeddings/Microsoft_Excel____.xlsx"/><Relationship Id="rId4" Type="http://schemas.microsoft.com/office/2011/relationships/chartColorStyle" Target="colors1.xml"/></Relationships>
</file>

<file path=ppt/charts/chart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Sheet1!$B$1</cx:f>
        <cx:lvl ptCount="1">
          <cx:pt idx="0">销售额</cx:pt>
        </cx:lvl>
      </cx:strDim>
      <cx:numDim type="size">
        <cx:f dir="row">Sheet1!$B$2</cx:f>
        <cx:lvl ptCount="1" formatCode="General">
          <cx:pt idx="0">8.1999999999999993</cx:pt>
        </cx:lvl>
      </cx:numDim>
    </cx:data>
    <cx:data id="1">
      <cx:strDim type="cat">
        <cx:f dir="row">Sheet1!$B$1</cx:f>
        <cx:lvl ptCount="1">
          <cx:pt idx="0">销售额</cx:pt>
        </cx:lvl>
      </cx:strDim>
      <cx:numDim type="size">
        <cx:f dir="row">Sheet1!$B$3</cx:f>
        <cx:lvl ptCount="1" formatCode="General">
          <cx:pt idx="0">3.2000000000000002</cx:pt>
        </cx:lvl>
      </cx:numDim>
    </cx:data>
    <cx:data id="2">
      <cx:strDim type="cat">
        <cx:f dir="row">Sheet1!$B$1</cx:f>
        <cx:lvl ptCount="1">
          <cx:pt idx="0">销售额</cx:pt>
        </cx:lvl>
      </cx:strDim>
      <cx:numDim type="size">
        <cx:f dir="row">Sheet1!$B$4</cx:f>
        <cx:lvl ptCount="1" formatCode="General">
          <cx:pt idx="0">1.3999999999999999</cx:pt>
        </cx:lvl>
      </cx:numDim>
    </cx:data>
    <cx:data id="3">
      <cx:strDim type="cat">
        <cx:f dir="row">Sheet1!$B$1</cx:f>
        <cx:lvl ptCount="1">
          <cx:pt idx="0">销售额</cx:pt>
        </cx:lvl>
      </cx:strDim>
      <cx:numDim type="size">
        <cx:f dir="row">Sheet1!$B$5</cx:f>
        <cx:lvl ptCount="1" formatCode="General">
          <cx:pt idx="0">1.2</cx:pt>
        </cx:lvl>
      </cx:numDim>
    </cx:data>
  </cx:chartData>
  <cx:chart>
    <cx:title pos="t" align="ctr" overlay="0">
      <cx:tx>
        <cx:rich>
          <a:bodyPr rot="0" spcFirstLastPara="1" vertOverflow="ellipsis" vert="horz" wrap="square" lIns="38100" tIns="19050" rIns="38100" bIns="19050" anchor="ctr" anchorCtr="1" compatLnSpc="0"/>
          <a:lstStyle/>
          <a:p>
            <a:pPr algn="ctr" rtl="0">
              <a:defRPr sz="1862" b="0" i="0" u="none" strike="noStrike" kern="1200" spc="0" baseline="0">
                <a:blipFill>
                  <a:blip r:embed="rId2"/>
                  <a:tile tx="0" ty="0" sx="100000" sy="100000" flip="none" algn="tl"/>
                </a:blipFill>
                <a:latin typeface="+mn-lt"/>
                <a:ea typeface="+mn-ea"/>
                <a:cs typeface="+mn-cs"/>
              </a:defRPr>
            </a:pPr>
            <a:r>
              <a:rPr kumimoji="0" lang="zh-CN" altLang="en-US" sz="1862" b="0" i="0" u="none" strike="noStrike" kern="1200" cap="none" spc="0" normalizeH="0" baseline="0" noProof="0">
                <a:ln>
                  <a:noFill/>
                </a:ln>
                <a:blipFill>
                  <a:blip r:embed="rId2"/>
                  <a:tile tx="0" ty="0" sx="100000" sy="100000" flip="none" algn="tl"/>
                </a:blip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</a:rPr>
              <a:t>第一季度</a:t>
            </a:r>
          </a:p>
        </cx:rich>
      </cx:tx>
    </cx:title>
    <cx:plotArea>
      <cx:plotAreaRegion>
        <cx:series layoutId="sunburst" uniqueId="{5B69DBAC-4E97-471D-B18B-739344D88D0D}" formatIdx="0">
          <cx:tx>
            <cx:txData>
              <cx:f>Sheet1!$A$2</cx:f>
              <cx:v>第一季度</cx:v>
            </cx:txData>
          </cx:tx>
          <cx:dataId val="0"/>
        </cx:series>
        <cx:series layoutId="sunburst" hidden="1" uniqueId="{645A515A-6E93-40E9-B53C-A4EC286B6E8A}" formatIdx="1">
          <cx:tx>
            <cx:txData>
              <cx:f>Sheet1!$A$3</cx:f>
              <cx:v>第二季度</cx:v>
            </cx:txData>
          </cx:tx>
          <cx:dataId val="1"/>
        </cx:series>
        <cx:series layoutId="sunburst" hidden="1" uniqueId="{D3FD6441-CF3C-4E60-A8E8-14AB27966C4E}" formatIdx="2">
          <cx:tx>
            <cx:txData>
              <cx:f>Sheet1!$A$4</cx:f>
              <cx:v>第三季度</cx:v>
            </cx:txData>
          </cx:tx>
          <cx:dataId val="2"/>
        </cx:series>
        <cx:series layoutId="sunburst" hidden="1" uniqueId="{D7ADEBE5-88F7-48CC-9FCF-CB2EBFA46CBA}" formatIdx="3">
          <cx:tx>
            <cx:txData>
              <cx:f>Sheet1!$A$5</cx:f>
              <cx:v>第四季度</cx:v>
            </cx:txData>
          </cx:tx>
          <cx:dataId val="3"/>
        </cx:series>
      </cx:plotAreaRegion>
    </cx:plotArea>
    <cx:legend pos="b" align="ctr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"/>
            <a:ext cx="11520488" cy="6479513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676275"/>
            <a:ext cx="5476875" cy="1647825"/>
          </a:xfrm>
        </p:spPr>
        <p:txBody>
          <a:bodyPr>
            <a:normAutofit/>
          </a:bodyPr>
          <a:lstStyle>
            <a:lvl1pPr marL="0" indent="0">
              <a:lnSpc>
                <a:spcPts val="5900"/>
              </a:lnSpc>
              <a:buNone/>
              <a:defRPr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此处为大标题编辑区域位置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2476500"/>
            <a:ext cx="5267325" cy="257175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F7B64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此处为副标题编辑区域位置，此处为副标题编辑区域位置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599" y="4555679"/>
            <a:ext cx="3685039" cy="119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58" y="0"/>
            <a:ext cx="4630873" cy="6480175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714374" y="714374"/>
            <a:ext cx="2962275" cy="2314575"/>
          </a:xfrm>
        </p:spPr>
        <p:txBody>
          <a:bodyPr>
            <a:noAutofit/>
          </a:bodyPr>
          <a:lstStyle>
            <a:lvl1pPr marL="0" indent="0">
              <a:lnSpc>
                <a:spcPts val="5900"/>
              </a:lnSpc>
              <a:buNone/>
              <a:defRPr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此处为大标题编辑区域位置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714375" y="3200400"/>
            <a:ext cx="2771775" cy="323850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rgbClr val="F7B64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此处为副标题编辑区域位置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19" y="4926383"/>
            <a:ext cx="2426056" cy="788618"/>
          </a:xfrm>
          <a:prstGeom prst="rect">
            <a:avLst/>
          </a:prstGeom>
        </p:spPr>
      </p:pic>
      <p:sp>
        <p:nvSpPr>
          <p:cNvPr id="15" name="图片占位符 14"/>
          <p:cNvSpPr>
            <a:spLocks noGrp="1"/>
          </p:cNvSpPr>
          <p:nvPr>
            <p:ph type="pic" sz="quarter" idx="12"/>
          </p:nvPr>
        </p:nvSpPr>
        <p:spPr>
          <a:xfrm>
            <a:off x="4620104" y="0"/>
            <a:ext cx="6900383" cy="6480175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173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"/>
            <a:ext cx="11520488" cy="6479513"/>
          </a:xfrm>
          <a:prstGeom prst="rect">
            <a:avLst/>
          </a:prstGeom>
        </p:spPr>
      </p:pic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419100" y="514350"/>
            <a:ext cx="1095375" cy="533400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15" name="矩形 14"/>
          <p:cNvSpPr/>
          <p:nvPr userDrawn="1"/>
        </p:nvSpPr>
        <p:spPr>
          <a:xfrm>
            <a:off x="1514475" y="581025"/>
            <a:ext cx="47625" cy="40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1" hasCustomPrompt="1"/>
          </p:nvPr>
        </p:nvSpPr>
        <p:spPr>
          <a:xfrm>
            <a:off x="1666874" y="514350"/>
            <a:ext cx="2219326" cy="657225"/>
          </a:xfrm>
        </p:spPr>
        <p:txBody>
          <a:bodyPr>
            <a:noAutofit/>
          </a:bodyPr>
          <a:lstStyle>
            <a:lvl1pPr marL="0" indent="0">
              <a:buNone/>
              <a:defRPr sz="3300">
                <a:solidFill>
                  <a:schemeClr val="bg1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pPr lvl="0"/>
            <a:r>
              <a:rPr lang="en-US" altLang="zh-CN" dirty="0" smtClean="0"/>
              <a:t>CONTENT</a:t>
            </a:r>
            <a:endParaRPr lang="zh-CN" altLang="en-US" dirty="0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2" hasCustomPrompt="1"/>
          </p:nvPr>
        </p:nvSpPr>
        <p:spPr>
          <a:xfrm>
            <a:off x="6048376" y="1704975"/>
            <a:ext cx="609600" cy="50482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3" hasCustomPrompt="1"/>
          </p:nvPr>
        </p:nvSpPr>
        <p:spPr>
          <a:xfrm>
            <a:off x="6524625" y="1704975"/>
            <a:ext cx="3343275" cy="57150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目录文字标题编辑区域</a:t>
            </a:r>
            <a:endParaRPr lang="zh-CN" altLang="en-US" dirty="0"/>
          </a:p>
        </p:txBody>
      </p:sp>
      <p:sp>
        <p:nvSpPr>
          <p:cNvPr id="22" name="文本占位符 18"/>
          <p:cNvSpPr>
            <a:spLocks noGrp="1"/>
          </p:cNvSpPr>
          <p:nvPr>
            <p:ph type="body" sz="quarter" idx="14" hasCustomPrompt="1"/>
          </p:nvPr>
        </p:nvSpPr>
        <p:spPr>
          <a:xfrm>
            <a:off x="6048376" y="2352675"/>
            <a:ext cx="609600" cy="50482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23" name="文本占位符 20"/>
          <p:cNvSpPr>
            <a:spLocks noGrp="1"/>
          </p:cNvSpPr>
          <p:nvPr>
            <p:ph type="body" sz="quarter" idx="15" hasCustomPrompt="1"/>
          </p:nvPr>
        </p:nvSpPr>
        <p:spPr>
          <a:xfrm>
            <a:off x="6524625" y="2352675"/>
            <a:ext cx="3343275" cy="57150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目录文字标题编辑区域</a:t>
            </a:r>
            <a:endParaRPr lang="zh-CN" altLang="en-US" dirty="0"/>
          </a:p>
        </p:txBody>
      </p:sp>
      <p:sp>
        <p:nvSpPr>
          <p:cNvPr id="24" name="文本占位符 18"/>
          <p:cNvSpPr>
            <a:spLocks noGrp="1"/>
          </p:cNvSpPr>
          <p:nvPr>
            <p:ph type="body" sz="quarter" idx="16" hasCustomPrompt="1"/>
          </p:nvPr>
        </p:nvSpPr>
        <p:spPr>
          <a:xfrm>
            <a:off x="6048376" y="3000375"/>
            <a:ext cx="609600" cy="50482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25" name="文本占位符 20"/>
          <p:cNvSpPr>
            <a:spLocks noGrp="1"/>
          </p:cNvSpPr>
          <p:nvPr>
            <p:ph type="body" sz="quarter" idx="17" hasCustomPrompt="1"/>
          </p:nvPr>
        </p:nvSpPr>
        <p:spPr>
          <a:xfrm>
            <a:off x="6524625" y="3000375"/>
            <a:ext cx="3343275" cy="57150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目录文字标题编辑区域</a:t>
            </a:r>
            <a:endParaRPr lang="zh-CN" altLang="en-US" dirty="0"/>
          </a:p>
        </p:txBody>
      </p:sp>
      <p:sp>
        <p:nvSpPr>
          <p:cNvPr id="28" name="文本占位符 18"/>
          <p:cNvSpPr>
            <a:spLocks noGrp="1"/>
          </p:cNvSpPr>
          <p:nvPr>
            <p:ph type="body" sz="quarter" idx="18" hasCustomPrompt="1"/>
          </p:nvPr>
        </p:nvSpPr>
        <p:spPr>
          <a:xfrm>
            <a:off x="6048376" y="3581400"/>
            <a:ext cx="609600" cy="50482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pPr lvl="0"/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29" name="文本占位符 20"/>
          <p:cNvSpPr>
            <a:spLocks noGrp="1"/>
          </p:cNvSpPr>
          <p:nvPr>
            <p:ph type="body" sz="quarter" idx="19" hasCustomPrompt="1"/>
          </p:nvPr>
        </p:nvSpPr>
        <p:spPr>
          <a:xfrm>
            <a:off x="6524625" y="3581400"/>
            <a:ext cx="3343275" cy="57150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目录文字标题编辑区域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6379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0476"/>
            <a:ext cx="11220450" cy="1071775"/>
          </a:xfrm>
          <a:prstGeom prst="rect">
            <a:avLst/>
          </a:prstGeom>
        </p:spPr>
      </p:pic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0" y="1019175"/>
            <a:ext cx="11220450" cy="27813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1" hasCustomPrompt="1"/>
          </p:nvPr>
        </p:nvSpPr>
        <p:spPr>
          <a:xfrm>
            <a:off x="523875" y="3933494"/>
            <a:ext cx="3305175" cy="885825"/>
          </a:xfrm>
        </p:spPr>
        <p:txBody>
          <a:bodyPr>
            <a:noAutofit/>
          </a:bodyPr>
          <a:lstStyle>
            <a:lvl1pPr marL="0" indent="0">
              <a:buNone/>
              <a:defRPr sz="5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第一部分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3943350" y="3971594"/>
            <a:ext cx="4514850" cy="357188"/>
          </a:xfrm>
        </p:spPr>
        <p:txBody>
          <a:bodyPr>
            <a:noAutofit/>
          </a:bodyPr>
          <a:lstStyle>
            <a:lvl1pPr marL="0" indent="0">
              <a:buNone/>
              <a:defRPr sz="2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此处为大标题编辑区域</a:t>
            </a:r>
            <a:endParaRPr lang="zh-CN" altLang="en-US" dirty="0"/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3" hasCustomPrompt="1"/>
          </p:nvPr>
        </p:nvSpPr>
        <p:spPr>
          <a:xfrm>
            <a:off x="3943349" y="4400550"/>
            <a:ext cx="3800475" cy="361950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此处为副标题编辑区域位置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220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"/>
            <a:ext cx="11520488" cy="6479513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774699" y="713604"/>
            <a:ext cx="4537529" cy="427037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图文结合页大标题文字区域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774699" y="1131932"/>
            <a:ext cx="4511040" cy="365125"/>
          </a:xfrm>
        </p:spPr>
        <p:txBody>
          <a:bodyPr>
            <a:noAutofit/>
          </a:bodyPr>
          <a:lstStyle>
            <a:lvl1pPr marL="0" indent="0">
              <a:buNone/>
              <a:defRPr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图文结合页副标题文字区域，可根据实际情况编辑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 hasCustomPrompt="1"/>
          </p:nvPr>
        </p:nvSpPr>
        <p:spPr>
          <a:xfrm>
            <a:off x="783632" y="4231734"/>
            <a:ext cx="10180459" cy="1219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buNone/>
              <a:def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。</a:t>
            </a:r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0" y="1620022"/>
            <a:ext cx="10860088" cy="2411412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24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"/>
            <a:ext cx="11520488" cy="6479513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775101" y="679361"/>
            <a:ext cx="5111750" cy="479425"/>
          </a:xfrm>
        </p:spPr>
        <p:txBody>
          <a:bodyPr>
            <a:noAutofit/>
          </a:bodyPr>
          <a:lstStyle>
            <a:lvl1pPr marL="0" indent="0">
              <a:buNone/>
              <a:defRPr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此处为大标题编辑区域位置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774700" y="1263013"/>
            <a:ext cx="4929188" cy="392113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此处为副标题文字区域，可根据实际情况编辑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89" y="5416003"/>
            <a:ext cx="4884738" cy="488950"/>
          </a:xfrm>
        </p:spPr>
        <p:txBody>
          <a:bodyPr>
            <a:noAutofit/>
          </a:bodyPr>
          <a:lstStyle>
            <a:lvl1pPr marL="0" indent="0">
              <a:lnSpc>
                <a:spcPts val="1800"/>
              </a:lnSpc>
              <a:buNone/>
              <a:def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此处为图片介绍编辑区域，请根据实际情况编辑；此处为图片介绍编辑区域，请根据实际情况编辑；此处为图片介绍编辑区域，请根据实际情况编辑。</a:t>
            </a:r>
            <a:endParaRPr lang="zh-CN" altLang="en-US" dirty="0"/>
          </a:p>
        </p:txBody>
      </p:sp>
      <p:sp>
        <p:nvSpPr>
          <p:cNvPr id="14" name="文本占位符 12"/>
          <p:cNvSpPr>
            <a:spLocks noGrp="1"/>
          </p:cNvSpPr>
          <p:nvPr>
            <p:ph type="body" sz="quarter" idx="13" hasCustomPrompt="1"/>
          </p:nvPr>
        </p:nvSpPr>
        <p:spPr>
          <a:xfrm>
            <a:off x="5760244" y="5416003"/>
            <a:ext cx="4884738" cy="488950"/>
          </a:xfrm>
        </p:spPr>
        <p:txBody>
          <a:bodyPr>
            <a:noAutofit/>
          </a:bodyPr>
          <a:lstStyle>
            <a:lvl1pPr marL="0" indent="0">
              <a:lnSpc>
                <a:spcPts val="1800"/>
              </a:lnSpc>
              <a:buNone/>
              <a:def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此处为图片介绍编辑区域，请根据实际情况编辑；此处为图片介绍编辑区域，请根据实际情况编辑；此处为图片介绍编辑区域，请根据实际情况编辑。</a:t>
            </a:r>
            <a:endParaRPr lang="zh-CN" altLang="en-US" dirty="0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4"/>
          </p:nvPr>
        </p:nvSpPr>
        <p:spPr>
          <a:xfrm>
            <a:off x="0" y="1846263"/>
            <a:ext cx="5626100" cy="16891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9" name="图片占位符 17"/>
          <p:cNvSpPr>
            <a:spLocks noGrp="1"/>
          </p:cNvSpPr>
          <p:nvPr>
            <p:ph type="pic" sz="quarter" idx="15"/>
          </p:nvPr>
        </p:nvSpPr>
        <p:spPr>
          <a:xfrm>
            <a:off x="0" y="3675825"/>
            <a:ext cx="5626100" cy="16891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1" name="图片占位符 20"/>
          <p:cNvSpPr>
            <a:spLocks noGrp="1"/>
          </p:cNvSpPr>
          <p:nvPr>
            <p:ph type="pic" sz="quarter" idx="16"/>
          </p:nvPr>
        </p:nvSpPr>
        <p:spPr>
          <a:xfrm>
            <a:off x="5761038" y="1846263"/>
            <a:ext cx="5446893" cy="35179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427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"/>
            <a:ext cx="11520488" cy="6479513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806473" y="844550"/>
            <a:ext cx="4945062" cy="714375"/>
          </a:xfrm>
        </p:spPr>
        <p:txBody>
          <a:bodyPr>
            <a:normAutofit/>
          </a:bodyPr>
          <a:lstStyle>
            <a:lvl1pPr marL="0" indent="0">
              <a:buNone/>
              <a:defRPr sz="3000" b="1">
                <a:solidFill>
                  <a:srgbClr val="A0021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图表页大标题文字区域位置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797763" y="1985645"/>
            <a:ext cx="4945063" cy="2733675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。</a:t>
            </a:r>
          </a:p>
          <a:p>
            <a:pPr lvl="0"/>
            <a:r>
              <a:rPr lang="zh-CN" altLang="en-US" dirty="0" smtClean="0"/>
              <a:t>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；此处为内文编辑区域，请根据实际情况编辑。</a:t>
            </a:r>
            <a:endParaRPr lang="zh-CN" altLang="en-US" dirty="0"/>
          </a:p>
        </p:txBody>
      </p:sp>
      <p:sp>
        <p:nvSpPr>
          <p:cNvPr id="13" name="图表占位符 12"/>
          <p:cNvSpPr>
            <a:spLocks noGrp="1"/>
          </p:cNvSpPr>
          <p:nvPr>
            <p:ph type="chart" sz="quarter" idx="12"/>
          </p:nvPr>
        </p:nvSpPr>
        <p:spPr>
          <a:xfrm>
            <a:off x="6069330" y="1558925"/>
            <a:ext cx="4816475" cy="4137025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41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"/>
            <a:ext cx="11520488" cy="6479513"/>
          </a:xfrm>
          <a:prstGeom prst="rect">
            <a:avLst/>
          </a:prstGeom>
        </p:spPr>
      </p:pic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1956206" y="2019817"/>
            <a:ext cx="3200584" cy="914400"/>
          </a:xfrm>
        </p:spPr>
        <p:txBody>
          <a:bodyPr>
            <a:noAutofit/>
          </a:bodyPr>
          <a:lstStyle>
            <a:lvl1pPr marL="0" indent="0">
              <a:buNone/>
              <a:defRPr sz="5000">
                <a:solidFill>
                  <a:schemeClr val="bg1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pPr lvl="0"/>
            <a:r>
              <a:rPr lang="en-US" altLang="zh-CN" dirty="0" smtClean="0"/>
              <a:t>THANKS!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236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45010"/>
            <a:ext cx="993642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725046"/>
            <a:ext cx="993642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6F827-F5E6-4694-8086-40AD902A3165}" type="datetimeFigureOut">
              <a:rPr lang="zh-CN" altLang="en-US" smtClean="0"/>
              <a:t>2020-7-15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006163"/>
            <a:ext cx="388816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25F0A-1BF6-49B2-9C8B-E143E957B6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02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63" y="344488"/>
            <a:ext cx="9936162" cy="1252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2163" y="1725613"/>
            <a:ext cx="9936162" cy="411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92163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2758F-B910-4EDE-B79E-352D800BC6A0}" type="datetimeFigureOut">
              <a:rPr lang="zh-CN" altLang="en-US" smtClean="0"/>
              <a:t>2020-7-15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6350" y="6005513"/>
            <a:ext cx="38877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5938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082F9-B649-4EA0-AEA2-13AEE50C24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99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63" y="344488"/>
            <a:ext cx="9936162" cy="1252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2163" y="1725613"/>
            <a:ext cx="9936162" cy="411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92163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F9668-9E3B-4A79-AF39-9BAE33C9A3F7}" type="datetimeFigureOut">
              <a:rPr lang="zh-CN" altLang="en-US" smtClean="0"/>
              <a:t>2020-7-15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6350" y="6005513"/>
            <a:ext cx="38877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5938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92951-5041-4374-9332-346A92B551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09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63" y="344488"/>
            <a:ext cx="9936162" cy="1252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2163" y="1725613"/>
            <a:ext cx="9936162" cy="411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92163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35739-56F2-455A-BA80-24AAF58A6B98}" type="datetimeFigureOut">
              <a:rPr lang="zh-CN" altLang="en-US" smtClean="0"/>
              <a:t>2020-7-15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6350" y="6005513"/>
            <a:ext cx="38877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5938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553A0-0EBF-4868-BF50-8004B3A7AD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77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63" y="344488"/>
            <a:ext cx="9936162" cy="1252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2163" y="1725613"/>
            <a:ext cx="9936162" cy="411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92163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0B3ED-0EE1-4569-85F3-34D4372BD3E5}" type="datetimeFigureOut">
              <a:rPr lang="zh-CN" altLang="en-US" smtClean="0"/>
              <a:t>2020-7-15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6350" y="6005513"/>
            <a:ext cx="38877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5938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0CD70-1E78-4959-81F6-73DCFF0C0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0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63" y="344488"/>
            <a:ext cx="9936162" cy="1252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2163" y="1725613"/>
            <a:ext cx="9936162" cy="411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92163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DE397-A98A-4DD1-AEAB-5F95EDB165D6}" type="datetimeFigureOut">
              <a:rPr lang="zh-CN" altLang="en-US" smtClean="0"/>
              <a:t>2020-7-15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6350" y="6005513"/>
            <a:ext cx="38877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5938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087F7-22E6-4851-9FA3-4874E1376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50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63" y="344488"/>
            <a:ext cx="9936162" cy="1252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2163" y="1725613"/>
            <a:ext cx="9936162" cy="411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92163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630D4-903E-471A-82F3-AD776D9E31B0}" type="datetimeFigureOut">
              <a:rPr lang="zh-CN" altLang="en-US" smtClean="0"/>
              <a:t>2020-7-15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6350" y="6005513"/>
            <a:ext cx="38877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5938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40BF0-5CAC-4DC4-B400-FDF1E92E5A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90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63" y="344488"/>
            <a:ext cx="9936162" cy="1252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2163" y="1725613"/>
            <a:ext cx="9936162" cy="411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92163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9BD7D-5692-4536-994C-6BDDB4FB295C}" type="datetimeFigureOut">
              <a:rPr lang="zh-CN" altLang="en-US" smtClean="0"/>
              <a:t>2020-7-15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816350" y="6005513"/>
            <a:ext cx="38877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135938" y="6005513"/>
            <a:ext cx="259238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E157D-68DF-4BF9-AA5A-A43F58831C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21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90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" b="1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700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69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" b="154"/>
          <a:stretch>
            <a:fillRect/>
          </a:stretch>
        </p:blipFill>
        <p:spPr/>
      </p:pic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27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" b="6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174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" name="图片占位符 8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" r="128"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" r="128"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r="12"/>
          <a:stretch>
            <a:fillRect/>
          </a:stretch>
        </p:blipFill>
        <p:spPr>
          <a:xfrm>
            <a:off x="5761039" y="1846263"/>
            <a:ext cx="5455110" cy="3517900"/>
          </a:xfrm>
        </p:spPr>
      </p:pic>
    </p:spTree>
    <p:extLst>
      <p:ext uri="{BB962C8B-B14F-4D97-AF65-F5344CB8AC3E}">
        <p14:creationId xmlns:p14="http://schemas.microsoft.com/office/powerpoint/2010/main" val="260960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mc:AlternateContent xmlns:mc="http://schemas.openxmlformats.org/markup-compatibility/2006" xmlns:cx="http://schemas.microsoft.com/office/drawing/2014/chartex">
        <mc:Choice Requires="cx">
          <p:graphicFrame>
            <p:nvGraphicFramePr>
              <p:cNvPr id="7" name="图表占位符 6"/>
              <p:cNvGraphicFramePr>
                <a:graphicFrameLocks noGrp="1"/>
              </p:cNvGraphicFramePr>
              <p:nvPr>
                <p:ph type="chart" sz="quarter" idx="12"/>
                <p:extLst>
                  <p:ext uri="{D42A27DB-BD31-4B8C-83A1-F6EECF244321}">
                    <p14:modId xmlns:p14="http://schemas.microsoft.com/office/powerpoint/2010/main" val="1083804268"/>
                  </p:ext>
                </p:extLst>
              </p:nvPr>
            </p:nvGraphicFramePr>
            <p:xfrm>
              <a:off x="6069013" y="1558925"/>
              <a:ext cx="4816475" cy="4137025"/>
            </p:xfrm>
            <a:graphic>
              <a:graphicData uri="http://schemas.microsoft.com/office/drawing/2014/chartex">
                <c:chart xmlns:c="http://schemas.openxmlformats.org/drawingml/2006/chart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图表占位符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69013" y="1558925"/>
                <a:ext cx="4816475" cy="413702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9461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553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0</Words>
  <Application>Microsoft Office PowerPoint</Application>
  <PresentationFormat>自定义</PresentationFormat>
  <Paragraphs>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等线</vt:lpstr>
      <vt:lpstr>等线 Light</vt:lpstr>
      <vt:lpstr>微软雅黑</vt:lpstr>
      <vt:lpstr>Arial</vt:lpstr>
      <vt:lpstr>Arial Bold</vt:lpstr>
      <vt:lpstr>Calibri</vt:lpstr>
      <vt:lpstr>Calibri Light</vt:lpstr>
      <vt:lpstr>Office 主题​​</vt:lpstr>
      <vt:lpstr>自定义设计方案</vt:lpstr>
      <vt:lpstr>1_自定义设计方案</vt:lpstr>
      <vt:lpstr>2_自定义设计方案</vt:lpstr>
      <vt:lpstr>3_自定义设计方案</vt:lpstr>
      <vt:lpstr>4_自定义设计方案</vt:lpstr>
      <vt:lpstr>5_自定义设计方案</vt:lpstr>
      <vt:lpstr>6_自定义设计方案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东道品牌创意集团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信息管理部</dc:creator>
  <cp:lastModifiedBy>信息管理部</cp:lastModifiedBy>
  <cp:revision>38</cp:revision>
  <dcterms:created xsi:type="dcterms:W3CDTF">2020-05-22T06:03:38Z</dcterms:created>
  <dcterms:modified xsi:type="dcterms:W3CDTF">2020-07-15T07:43:53Z</dcterms:modified>
</cp:coreProperties>
</file>