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</p:sld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0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2">
                <a:tint val="77000"/>
                <a:alpha val="74000"/>
              </a:schemeClr>
            </a:solidFill>
            <a:ln>
              <a:noFill/>
            </a:ln>
            <a:effectLst>
              <a:innerShdw blurRad="114300">
                <a:schemeClr val="accent2">
                  <a:tint val="77000"/>
                  <a:lumMod val="75000"/>
                </a:schemeClr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accent2">
                        <a:tint val="77000"/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9E-4359-81DE-EF6E82264F0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>
                <a:shade val="76000"/>
                <a:alpha val="74000"/>
              </a:schemeClr>
            </a:solidFill>
            <a:ln>
              <a:noFill/>
            </a:ln>
            <a:effectLst>
              <a:innerShdw blurRad="114300">
                <a:schemeClr val="accent2">
                  <a:shade val="76000"/>
                  <a:lumMod val="75000"/>
                </a:schemeClr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accent2">
                        <a:shade val="76000"/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9E-4359-81DE-EF6E82264F0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395629456"/>
        <c:axId val="393115856"/>
      </c:areaChart>
      <c:dateAx>
        <c:axId val="39562945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93115856"/>
        <c:crosses val="autoZero"/>
        <c:auto val="1"/>
        <c:lblOffset val="100"/>
        <c:baseTimeUnit val="days"/>
      </c:dateAx>
      <c:valAx>
        <c:axId val="39311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956294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D6-42F6-82C0-5008BF9B4D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D6-42F6-82C0-5008BF9B4D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D6-42F6-82C0-5008BF9B4D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2678352"/>
        <c:axId val="522681264"/>
      </c:barChart>
      <c:catAx>
        <c:axId val="522678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22681264"/>
        <c:crosses val="autoZero"/>
        <c:auto val="1"/>
        <c:lblAlgn val="ctr"/>
        <c:lblOffset val="100"/>
        <c:noMultiLvlLbl val="0"/>
      </c:catAx>
      <c:valAx>
        <c:axId val="522681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22678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cs:styleClr val="auto">
        <a:lumMod val="50000"/>
      </cs:styleClr>
    </cs:fontRef>
    <cs:defRPr sz="133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74000"/>
        </a:schemeClr>
      </a:solidFill>
      <a:effectLst>
        <a:innerShdw blurRad="114300">
          <a:schemeClr val="phClr">
            <a:lumMod val="75000"/>
          </a:schemeClr>
        </a:innerShdw>
      </a:effectLst>
    </cs:spPr>
  </cs:dataPoint>
  <cs:dataPoint3D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74000"/>
        </a:schemeClr>
      </a:solidFill>
      <a:effectLst>
        <a:innerShdw blurRad="114300">
          <a:schemeClr val="phClr">
            <a:lumMod val="75000"/>
          </a:schemeClr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10" name="文本占位符 9"/>
          <p:cNvSpPr>
            <a:spLocks noGrp="1"/>
          </p:cNvSpPr>
          <p:nvPr>
            <p:ph type="body" sz="quarter" idx="10" hasCustomPrompt="1"/>
          </p:nvPr>
        </p:nvSpPr>
        <p:spPr>
          <a:xfrm>
            <a:off x="742950" y="695325"/>
            <a:ext cx="5648325" cy="1581150"/>
          </a:xfrm>
        </p:spPr>
        <p:txBody>
          <a:bodyPr>
            <a:normAutofit/>
          </a:bodyPr>
          <a:lstStyle>
            <a:lvl1pPr marL="0" indent="0">
              <a:lnSpc>
                <a:spcPts val="5900"/>
              </a:lnSpc>
              <a:buNone/>
              <a:defRPr sz="4800" b="1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此处为大标题编辑</a:t>
            </a:r>
            <a:endParaRPr lang="en-US" altLang="zh-CN" dirty="0" smtClean="0"/>
          </a:p>
          <a:p>
            <a:pPr lvl="0"/>
            <a:r>
              <a:rPr lang="zh-CN" altLang="en-US" dirty="0" smtClean="0"/>
              <a:t>区域位置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752475" y="2638425"/>
            <a:ext cx="5534025" cy="54292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此处为副标题编辑区域位置，此处为副标题编辑区域位置</a:t>
            </a:r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51" y="4829175"/>
            <a:ext cx="3929062" cy="125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07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74122"/>
            <a:ext cx="12193589" cy="1683877"/>
          </a:xfrm>
          <a:prstGeom prst="rect">
            <a:avLst/>
          </a:prstGeom>
        </p:spPr>
      </p:pic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3588" cy="52197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438150" y="590551"/>
            <a:ext cx="5572125" cy="628650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此处为大标题编辑区域位置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438150" y="1209679"/>
            <a:ext cx="4476750" cy="34289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此处为副标题编辑区域位置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174" y="5544311"/>
            <a:ext cx="3114679" cy="99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783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6553200" y="695325"/>
            <a:ext cx="1876425" cy="552450"/>
          </a:xfrm>
        </p:spPr>
        <p:txBody>
          <a:bodyPr>
            <a:normAutofit/>
          </a:bodyPr>
          <a:lstStyle>
            <a:lvl1pPr marL="0" indent="0">
              <a:buNone/>
              <a:defRPr sz="3000" b="1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目录文字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6581775" y="1219200"/>
            <a:ext cx="2352675" cy="590550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rgbClr val="A002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CONTENTS</a:t>
            </a:r>
            <a:endParaRPr lang="zh-CN" altLang="en-US" dirty="0"/>
          </a:p>
        </p:txBody>
      </p:sp>
      <p:sp>
        <p:nvSpPr>
          <p:cNvPr id="12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6591300" y="2371726"/>
            <a:ext cx="600075" cy="59055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rgbClr val="A002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13" name="文本占位符 8"/>
          <p:cNvSpPr>
            <a:spLocks noGrp="1"/>
          </p:cNvSpPr>
          <p:nvPr>
            <p:ph type="body" sz="quarter" idx="13" hasCustomPrompt="1"/>
          </p:nvPr>
        </p:nvSpPr>
        <p:spPr>
          <a:xfrm>
            <a:off x="7067550" y="2381251"/>
            <a:ext cx="4076700" cy="552450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目录文字标题编辑区域</a:t>
            </a:r>
            <a:endParaRPr lang="zh-CN" altLang="en-US" dirty="0"/>
          </a:p>
        </p:txBody>
      </p:sp>
      <p:sp>
        <p:nvSpPr>
          <p:cNvPr id="14" name="文本占位符 10"/>
          <p:cNvSpPr>
            <a:spLocks noGrp="1"/>
          </p:cNvSpPr>
          <p:nvPr>
            <p:ph type="body" sz="quarter" idx="14" hasCustomPrompt="1"/>
          </p:nvPr>
        </p:nvSpPr>
        <p:spPr>
          <a:xfrm>
            <a:off x="6591300" y="3067052"/>
            <a:ext cx="600075" cy="59055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rgbClr val="A002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15" name="文本占位符 8"/>
          <p:cNvSpPr>
            <a:spLocks noGrp="1"/>
          </p:cNvSpPr>
          <p:nvPr>
            <p:ph type="body" sz="quarter" idx="15" hasCustomPrompt="1"/>
          </p:nvPr>
        </p:nvSpPr>
        <p:spPr>
          <a:xfrm>
            <a:off x="7067550" y="3076577"/>
            <a:ext cx="4076700" cy="552450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目录文字标题编辑区域</a:t>
            </a:r>
            <a:endParaRPr lang="zh-CN" altLang="en-US" dirty="0"/>
          </a:p>
        </p:txBody>
      </p:sp>
      <p:sp>
        <p:nvSpPr>
          <p:cNvPr id="16" name="文本占位符 10"/>
          <p:cNvSpPr>
            <a:spLocks noGrp="1"/>
          </p:cNvSpPr>
          <p:nvPr>
            <p:ph type="body" sz="quarter" idx="16" hasCustomPrompt="1"/>
          </p:nvPr>
        </p:nvSpPr>
        <p:spPr>
          <a:xfrm>
            <a:off x="6581775" y="3719512"/>
            <a:ext cx="600075" cy="59055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rgbClr val="A002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17" name="文本占位符 8"/>
          <p:cNvSpPr>
            <a:spLocks noGrp="1"/>
          </p:cNvSpPr>
          <p:nvPr>
            <p:ph type="body" sz="quarter" idx="17" hasCustomPrompt="1"/>
          </p:nvPr>
        </p:nvSpPr>
        <p:spPr>
          <a:xfrm>
            <a:off x="7058025" y="3729037"/>
            <a:ext cx="4076700" cy="552450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目录文字标题编辑区域</a:t>
            </a:r>
            <a:endParaRPr lang="zh-CN" altLang="en-US" dirty="0"/>
          </a:p>
        </p:txBody>
      </p:sp>
      <p:sp>
        <p:nvSpPr>
          <p:cNvPr id="18" name="文本占位符 10"/>
          <p:cNvSpPr>
            <a:spLocks noGrp="1"/>
          </p:cNvSpPr>
          <p:nvPr>
            <p:ph type="body" sz="quarter" idx="18" hasCustomPrompt="1"/>
          </p:nvPr>
        </p:nvSpPr>
        <p:spPr>
          <a:xfrm>
            <a:off x="6591300" y="4386263"/>
            <a:ext cx="600075" cy="590550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solidFill>
                  <a:srgbClr val="A002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19" name="文本占位符 8"/>
          <p:cNvSpPr>
            <a:spLocks noGrp="1"/>
          </p:cNvSpPr>
          <p:nvPr>
            <p:ph type="body" sz="quarter" idx="19" hasCustomPrompt="1"/>
          </p:nvPr>
        </p:nvSpPr>
        <p:spPr>
          <a:xfrm>
            <a:off x="7067550" y="4395788"/>
            <a:ext cx="4076700" cy="552450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目录文字标题编辑区域</a:t>
            </a:r>
            <a:endParaRPr lang="zh-CN" altLang="en-US" dirty="0"/>
          </a:p>
        </p:txBody>
      </p:sp>
      <p:sp>
        <p:nvSpPr>
          <p:cNvPr id="20" name="矩形 19"/>
          <p:cNvSpPr/>
          <p:nvPr userDrawn="1"/>
        </p:nvSpPr>
        <p:spPr>
          <a:xfrm>
            <a:off x="6611772" y="1815360"/>
            <a:ext cx="3962400" cy="45719"/>
          </a:xfrm>
          <a:prstGeom prst="rect">
            <a:avLst/>
          </a:prstGeom>
          <a:solidFill>
            <a:srgbClr val="A00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18"/>
            <a:ext cx="5451318" cy="686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3590925" y="1447800"/>
            <a:ext cx="8601075" cy="184785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3867150" y="1724026"/>
            <a:ext cx="1800225" cy="1285874"/>
          </a:xfrm>
        </p:spPr>
        <p:txBody>
          <a:bodyPr>
            <a:noAutofit/>
          </a:bodyPr>
          <a:lstStyle>
            <a:lvl1pPr marL="0" indent="0">
              <a:buNone/>
              <a:defRPr sz="10000" b="0">
                <a:solidFill>
                  <a:srgbClr val="A002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 hasCustomPrompt="1"/>
          </p:nvPr>
        </p:nvSpPr>
        <p:spPr>
          <a:xfrm>
            <a:off x="6010991" y="1933575"/>
            <a:ext cx="4514133" cy="552450"/>
          </a:xfrm>
        </p:spPr>
        <p:txBody>
          <a:bodyPr>
            <a:noAutofit/>
          </a:bodyPr>
          <a:lstStyle>
            <a:lvl1pPr marL="0" indent="0">
              <a:buNone/>
              <a:defRPr sz="3500" b="0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章节页标题编辑区域</a:t>
            </a:r>
            <a:endParaRPr lang="zh-CN" altLang="en-US" dirty="0"/>
          </a:p>
        </p:txBody>
      </p:sp>
      <p:sp>
        <p:nvSpPr>
          <p:cNvPr id="10" name="文本占位符 10"/>
          <p:cNvSpPr>
            <a:spLocks noGrp="1"/>
          </p:cNvSpPr>
          <p:nvPr>
            <p:ph type="body" sz="quarter" idx="14" hasCustomPrompt="1"/>
          </p:nvPr>
        </p:nvSpPr>
        <p:spPr>
          <a:xfrm>
            <a:off x="6001466" y="2552701"/>
            <a:ext cx="4857750" cy="380999"/>
          </a:xfr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A002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CHAPTER PAGE TITLES EDIT AREA</a:t>
            </a:r>
            <a:endParaRPr lang="zh-CN" altLang="en-US" dirty="0"/>
          </a:p>
        </p:txBody>
      </p:sp>
      <p:sp>
        <p:nvSpPr>
          <p:cNvPr id="14" name="矩形 13"/>
          <p:cNvSpPr/>
          <p:nvPr userDrawn="1"/>
        </p:nvSpPr>
        <p:spPr>
          <a:xfrm>
            <a:off x="5638800" y="1905000"/>
            <a:ext cx="45719" cy="1013759"/>
          </a:xfrm>
          <a:prstGeom prst="rect">
            <a:avLst/>
          </a:prstGeom>
          <a:solidFill>
            <a:srgbClr val="A00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002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64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942975" y="619125"/>
            <a:ext cx="2981326" cy="3524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此处为大标题编辑区域位置</a:t>
            </a:r>
            <a:endParaRPr lang="zh-CN" altLang="en-US" dirty="0"/>
          </a:p>
        </p:txBody>
      </p:sp>
      <p:sp>
        <p:nvSpPr>
          <p:cNvPr id="12" name="文本占位符 10"/>
          <p:cNvSpPr>
            <a:spLocks noGrp="1"/>
          </p:cNvSpPr>
          <p:nvPr>
            <p:ph type="body" sz="quarter" idx="14" hasCustomPrompt="1"/>
          </p:nvPr>
        </p:nvSpPr>
        <p:spPr>
          <a:xfrm>
            <a:off x="942975" y="971551"/>
            <a:ext cx="3200400" cy="190499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rgbClr val="A002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HERE IS THE TITLE EDITING AREA LOCATION</a:t>
            </a:r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5" hasCustomPrompt="1"/>
          </p:nvPr>
        </p:nvSpPr>
        <p:spPr>
          <a:xfrm>
            <a:off x="942975" y="1362075"/>
            <a:ext cx="10125075" cy="1657350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。</a:t>
            </a:r>
            <a:endParaRPr lang="zh-CN" altLang="en-US" dirty="0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6"/>
          </p:nvPr>
        </p:nvSpPr>
        <p:spPr>
          <a:xfrm>
            <a:off x="1028700" y="3352800"/>
            <a:ext cx="10153650" cy="35052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1344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0" y="1571625"/>
            <a:ext cx="7286625" cy="440055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7458075" y="1571625"/>
            <a:ext cx="4735513" cy="193357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2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7456487" y="4038600"/>
            <a:ext cx="4735513" cy="193357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962025" y="6057900"/>
            <a:ext cx="4086225" cy="47625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dirty="0" smtClean="0"/>
              <a:t>此处为内文编辑区域，请根据实际情况编辑，此处为内文编辑区域，请根据实际情况编辑，</a:t>
            </a:r>
          </a:p>
          <a:p>
            <a:pPr lvl="0"/>
            <a:endParaRPr lang="zh-CN" altLang="en-US" dirty="0"/>
          </a:p>
        </p:txBody>
      </p:sp>
      <p:sp>
        <p:nvSpPr>
          <p:cNvPr id="15" name="文本占位符 13"/>
          <p:cNvSpPr>
            <a:spLocks noGrp="1"/>
          </p:cNvSpPr>
          <p:nvPr>
            <p:ph type="body" sz="quarter" idx="14" hasCustomPrompt="1"/>
          </p:nvPr>
        </p:nvSpPr>
        <p:spPr>
          <a:xfrm>
            <a:off x="7381875" y="6057900"/>
            <a:ext cx="4086225" cy="47625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dirty="0" smtClean="0"/>
              <a:t>此处为内文编辑区域，请根据实际情况编辑，此处为内文编辑区域，请根据实际情况编辑，</a:t>
            </a:r>
          </a:p>
          <a:p>
            <a:pPr lvl="0"/>
            <a:endParaRPr lang="zh-CN" altLang="en-US" dirty="0"/>
          </a:p>
        </p:txBody>
      </p:sp>
      <p:sp>
        <p:nvSpPr>
          <p:cNvPr id="16" name="文本占位符 13"/>
          <p:cNvSpPr>
            <a:spLocks noGrp="1"/>
          </p:cNvSpPr>
          <p:nvPr>
            <p:ph type="body" sz="quarter" idx="15" hasCustomPrompt="1"/>
          </p:nvPr>
        </p:nvSpPr>
        <p:spPr>
          <a:xfrm>
            <a:off x="7391399" y="3562350"/>
            <a:ext cx="4086225" cy="47625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dirty="0" smtClean="0"/>
              <a:t>此处为内文编辑区域，请根据实际情况编辑，此处为内文编辑区域，请根据实际情况编辑，</a:t>
            </a:r>
          </a:p>
          <a:p>
            <a:pPr lvl="0"/>
            <a:endParaRPr lang="zh-CN" altLang="en-US" dirty="0"/>
          </a:p>
        </p:txBody>
      </p:sp>
      <p:sp>
        <p:nvSpPr>
          <p:cNvPr id="18" name="文本占位符 8"/>
          <p:cNvSpPr>
            <a:spLocks noGrp="1"/>
          </p:cNvSpPr>
          <p:nvPr>
            <p:ph type="body" sz="quarter" idx="16" hasCustomPrompt="1"/>
          </p:nvPr>
        </p:nvSpPr>
        <p:spPr>
          <a:xfrm>
            <a:off x="942975" y="619125"/>
            <a:ext cx="2981326" cy="3524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此处为大标题编辑区域位置</a:t>
            </a:r>
            <a:endParaRPr lang="zh-CN" altLang="en-US" dirty="0"/>
          </a:p>
        </p:txBody>
      </p:sp>
      <p:sp>
        <p:nvSpPr>
          <p:cNvPr id="19" name="文本占位符 10"/>
          <p:cNvSpPr>
            <a:spLocks noGrp="1"/>
          </p:cNvSpPr>
          <p:nvPr>
            <p:ph type="body" sz="quarter" idx="17" hasCustomPrompt="1"/>
          </p:nvPr>
        </p:nvSpPr>
        <p:spPr>
          <a:xfrm>
            <a:off x="942975" y="971551"/>
            <a:ext cx="3200400" cy="190499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rgbClr val="A002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HERE IS THE TITLE EDITING AREA LOCATION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6745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9" name="图表占位符 8"/>
          <p:cNvSpPr>
            <a:spLocks noGrp="1"/>
          </p:cNvSpPr>
          <p:nvPr>
            <p:ph type="chart" sz="quarter" idx="10"/>
          </p:nvPr>
        </p:nvSpPr>
        <p:spPr>
          <a:xfrm>
            <a:off x="952500" y="1743075"/>
            <a:ext cx="4791075" cy="27908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2" name="图表占位符 8"/>
          <p:cNvSpPr>
            <a:spLocks noGrp="1"/>
          </p:cNvSpPr>
          <p:nvPr>
            <p:ph type="chart" sz="quarter" idx="11"/>
          </p:nvPr>
        </p:nvSpPr>
        <p:spPr>
          <a:xfrm>
            <a:off x="6401516" y="1743075"/>
            <a:ext cx="4791075" cy="27908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2" hasCustomPrompt="1"/>
          </p:nvPr>
        </p:nvSpPr>
        <p:spPr>
          <a:xfrm>
            <a:off x="952500" y="4714875"/>
            <a:ext cx="4791075" cy="116205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。</a:t>
            </a:r>
            <a:endParaRPr lang="zh-CN" altLang="en-US" dirty="0"/>
          </a:p>
        </p:txBody>
      </p:sp>
      <p:sp>
        <p:nvSpPr>
          <p:cNvPr id="15" name="文本占位符 13"/>
          <p:cNvSpPr>
            <a:spLocks noGrp="1"/>
          </p:cNvSpPr>
          <p:nvPr>
            <p:ph type="body" sz="quarter" idx="13" hasCustomPrompt="1"/>
          </p:nvPr>
        </p:nvSpPr>
        <p:spPr>
          <a:xfrm>
            <a:off x="6401516" y="4714875"/>
            <a:ext cx="4791075" cy="1162050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。</a:t>
            </a:r>
            <a:endParaRPr lang="zh-CN" altLang="en-US" dirty="0"/>
          </a:p>
        </p:txBody>
      </p:sp>
      <p:sp>
        <p:nvSpPr>
          <p:cNvPr id="17" name="文本占位符 8"/>
          <p:cNvSpPr>
            <a:spLocks noGrp="1"/>
          </p:cNvSpPr>
          <p:nvPr>
            <p:ph type="body" sz="quarter" idx="16" hasCustomPrompt="1"/>
          </p:nvPr>
        </p:nvSpPr>
        <p:spPr>
          <a:xfrm>
            <a:off x="942975" y="619125"/>
            <a:ext cx="2981326" cy="35242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此处为大标题编辑区域位置</a:t>
            </a:r>
            <a:endParaRPr lang="zh-CN" altLang="en-US" dirty="0"/>
          </a:p>
        </p:txBody>
      </p:sp>
      <p:sp>
        <p:nvSpPr>
          <p:cNvPr id="18" name="文本占位符 10"/>
          <p:cNvSpPr>
            <a:spLocks noGrp="1"/>
          </p:cNvSpPr>
          <p:nvPr>
            <p:ph type="body" sz="quarter" idx="17" hasCustomPrompt="1"/>
          </p:nvPr>
        </p:nvSpPr>
        <p:spPr>
          <a:xfrm>
            <a:off x="942975" y="971551"/>
            <a:ext cx="3200400" cy="190499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rgbClr val="A002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HERE IS THE TITLE EDITING AREA LOCATION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3795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10" name="文本占位符 10"/>
          <p:cNvSpPr>
            <a:spLocks noGrp="1"/>
          </p:cNvSpPr>
          <p:nvPr>
            <p:ph type="body" sz="quarter" idx="17" hasCustomPrompt="1"/>
          </p:nvPr>
        </p:nvSpPr>
        <p:spPr>
          <a:xfrm>
            <a:off x="2095500" y="2162176"/>
            <a:ext cx="4829175" cy="714374"/>
          </a:xfrm>
        </p:spPr>
        <p:txBody>
          <a:bodyPr>
            <a:noAutofit/>
          </a:bodyPr>
          <a:lstStyle>
            <a:lvl1pPr marL="0" indent="0">
              <a:buNone/>
              <a:defRPr sz="5000" b="1">
                <a:solidFill>
                  <a:srgbClr val="A0021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smtClean="0"/>
              <a:t>THANKS!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0624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E2610-8A58-4617-AD68-1548DCA48600}" type="datetimeFigureOut">
              <a:rPr lang="zh-CN" altLang="en-US" smtClean="0"/>
              <a:t>2020-5-22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E385-98E7-4DC2-B738-32C463F4B8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50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93B15-350B-4E40-B281-247FBF8AEBAF}" type="datetimeFigureOut">
              <a:rPr lang="zh-CN" altLang="en-US" smtClean="0"/>
              <a:t>2020-5-22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03620-7966-46F6-9A11-ECA34E4379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77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A2481-46A8-48C0-B195-2BA79C736AED}" type="datetimeFigureOut">
              <a:rPr lang="zh-CN" altLang="en-US" smtClean="0"/>
              <a:t>2020-5-22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A69CF-8D20-40BE-A3CE-C122B891DF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54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56638-EF29-4E05-ABB5-9D22E411FE3A}" type="datetimeFigureOut">
              <a:rPr lang="zh-CN" altLang="en-US" smtClean="0"/>
              <a:t>2020-5-22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0C474-497B-4303-8188-4FF25C37EC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028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116C3-9DCC-468B-B25A-719B1D675A04}" type="datetimeFigureOut">
              <a:rPr lang="zh-CN" altLang="en-US" smtClean="0"/>
              <a:t>2020-5-22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73998-A1DD-45E7-BF2F-92A57A25E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45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6C3E2-FE14-4C45-B47A-AD89767C71EB}" type="datetimeFigureOut">
              <a:rPr lang="zh-CN" altLang="en-US" smtClean="0"/>
              <a:t>2020-5-22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9922F-7A7E-47D4-A27B-A5F1B3507C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712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51B13-6111-4737-88E2-F58150352D87}" type="datetimeFigureOut">
              <a:rPr lang="zh-CN" altLang="en-US" smtClean="0"/>
              <a:t>2020-5-22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834AA-BF6A-4917-95EA-6EC6842533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191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FBCD4-D341-4694-B801-2CDFC73BDF39}" type="datetimeFigureOut">
              <a:rPr lang="zh-CN" altLang="en-US" smtClean="0"/>
              <a:t>2020-5-22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27AEE-E4A4-4140-88CD-1009A8E079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779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905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48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93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0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" b="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418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" b="180"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" b="99"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" b="99"/>
          <a:stretch>
            <a:fillRect/>
          </a:stretch>
        </p:blipFill>
        <p:spPr/>
      </p:pic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68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图表占位符 9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32979232"/>
              </p:ext>
            </p:extLst>
          </p:nvPr>
        </p:nvGraphicFramePr>
        <p:xfrm>
          <a:off x="952500" y="1743075"/>
          <a:ext cx="4791075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图表占位符 12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174366686"/>
              </p:ext>
            </p:extLst>
          </p:nvPr>
        </p:nvGraphicFramePr>
        <p:xfrm>
          <a:off x="6400800" y="1743075"/>
          <a:ext cx="4791075" cy="2790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81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943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4</Words>
  <Application>Microsoft Office PowerPoint</Application>
  <PresentationFormat>宽屏</PresentationFormat>
  <Paragraphs>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等线</vt:lpstr>
      <vt:lpstr>等线 Light</vt:lpstr>
      <vt:lpstr>微软雅黑</vt:lpstr>
      <vt:lpstr>Arial</vt:lpstr>
      <vt:lpstr>Office 主题​​</vt:lpstr>
      <vt:lpstr>自定义设计方案</vt:lpstr>
      <vt:lpstr>1_自定义设计方案</vt:lpstr>
      <vt:lpstr>2_自定义设计方案</vt:lpstr>
      <vt:lpstr>3_自定义设计方案</vt:lpstr>
      <vt:lpstr>4_自定义设计方案</vt:lpstr>
      <vt:lpstr>5_自定义设计方案</vt:lpstr>
      <vt:lpstr>6_自定义设计方案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东道品牌创意集团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信息管理部</dc:creator>
  <cp:lastModifiedBy>信息管理部</cp:lastModifiedBy>
  <cp:revision>37</cp:revision>
  <dcterms:created xsi:type="dcterms:W3CDTF">2020-05-22T05:20:10Z</dcterms:created>
  <dcterms:modified xsi:type="dcterms:W3CDTF">2020-05-22T09:33:25Z</dcterms:modified>
</cp:coreProperties>
</file>