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3"/>
    <p:sldId id="257" r:id="rId4"/>
    <p:sldId id="276" r:id="rId5"/>
    <p:sldId id="259" r:id="rId6"/>
    <p:sldId id="260" r:id="rId7"/>
    <p:sldId id="261" r:id="rId8"/>
    <p:sldId id="262" r:id="rId9"/>
    <p:sldId id="263" r:id="rId10"/>
    <p:sldId id="264" r:id="rId11"/>
    <p:sldId id="265" r:id="rId13"/>
    <p:sldId id="310" r:id="rId14"/>
    <p:sldId id="290" r:id="rId15"/>
    <p:sldId id="296" r:id="rId16"/>
    <p:sldId id="298" r:id="rId17"/>
    <p:sldId id="299" r:id="rId18"/>
    <p:sldId id="305" r:id="rId19"/>
    <p:sldId id="311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7" userDrawn="1">
          <p15:clr>
            <a:srgbClr val="A4A3A4"/>
          </p15:clr>
        </p15:guide>
        <p15:guide id="2" pos="38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8F2"/>
    <a:srgbClr val="B81C22"/>
    <a:srgbClr val="9D1D22"/>
    <a:srgbClr val="A22C2A"/>
    <a:srgbClr val="949494"/>
    <a:srgbClr val="FDFBFC"/>
    <a:srgbClr val="FFFAFD"/>
    <a:srgbClr val="902019"/>
    <a:srgbClr val="C53439"/>
    <a:srgbClr val="9123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0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438" y="744"/>
      </p:cViewPr>
      <p:guideLst>
        <p:guide orient="horz" pos="1967"/>
        <p:guide pos="38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EB4AE-5D85-4BA4-BAC2-6B07D8701E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D5E89-1E67-4D12-B18F-BBA4C36D9AB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1881-FA2B-4B5A-A49E-2A75FAC965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0C21-3A6C-41E3-9F03-5EF5C2B4A2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1881-FA2B-4B5A-A49E-2A75FAC965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0C21-3A6C-41E3-9F03-5EF5C2B4A2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1881-FA2B-4B5A-A49E-2A75FAC965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0C21-3A6C-41E3-9F03-5EF5C2B4A2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1881-FA2B-4B5A-A49E-2A75FAC965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0C21-3A6C-41E3-9F03-5EF5C2B4A2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1881-FA2B-4B5A-A49E-2A75FAC965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0C21-3A6C-41E3-9F03-5EF5C2B4A2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1881-FA2B-4B5A-A49E-2A75FAC965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0C21-3A6C-41E3-9F03-5EF5C2B4A2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1881-FA2B-4B5A-A49E-2A75FAC965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0C21-3A6C-41E3-9F03-5EF5C2B4A2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1881-FA2B-4B5A-A49E-2A75FAC965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0C21-3A6C-41E3-9F03-5EF5C2B4A2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1881-FA2B-4B5A-A49E-2A75FAC965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0C21-3A6C-41E3-9F03-5EF5C2B4A2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1881-FA2B-4B5A-A49E-2A75FAC965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0C21-3A6C-41E3-9F03-5EF5C2B4A2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1881-FA2B-4B5A-A49E-2A75FAC965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0C21-3A6C-41E3-9F03-5EF5C2B4A2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81881-FA2B-4B5A-A49E-2A75FAC965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F0C21-3A6C-41E3-9F03-5EF5C2B4A2C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0" Type="http://schemas.openxmlformats.org/officeDocument/2006/relationships/slideLayout" Target="../slideLayouts/slideLayout1.xml"/><Relationship Id="rId3" Type="http://schemas.openxmlformats.org/officeDocument/2006/relationships/tags" Target="../tags/tag91.xml"/><Relationship Id="rId29" Type="http://schemas.openxmlformats.org/officeDocument/2006/relationships/tags" Target="../tags/tag117.xml"/><Relationship Id="rId28" Type="http://schemas.openxmlformats.org/officeDocument/2006/relationships/tags" Target="../tags/tag116.xml"/><Relationship Id="rId27" Type="http://schemas.openxmlformats.org/officeDocument/2006/relationships/tags" Target="../tags/tag115.xml"/><Relationship Id="rId26" Type="http://schemas.openxmlformats.org/officeDocument/2006/relationships/tags" Target="../tags/tag114.xml"/><Relationship Id="rId25" Type="http://schemas.openxmlformats.org/officeDocument/2006/relationships/tags" Target="../tags/tag113.xml"/><Relationship Id="rId24" Type="http://schemas.openxmlformats.org/officeDocument/2006/relationships/tags" Target="../tags/tag112.xml"/><Relationship Id="rId23" Type="http://schemas.openxmlformats.org/officeDocument/2006/relationships/tags" Target="../tags/tag111.xml"/><Relationship Id="rId22" Type="http://schemas.openxmlformats.org/officeDocument/2006/relationships/tags" Target="../tags/tag110.xml"/><Relationship Id="rId21" Type="http://schemas.openxmlformats.org/officeDocument/2006/relationships/tags" Target="../tags/tag109.xml"/><Relationship Id="rId20" Type="http://schemas.openxmlformats.org/officeDocument/2006/relationships/tags" Target="../tags/tag108.xml"/><Relationship Id="rId2" Type="http://schemas.openxmlformats.org/officeDocument/2006/relationships/image" Target="../media/image5.jpeg"/><Relationship Id="rId19" Type="http://schemas.openxmlformats.org/officeDocument/2006/relationships/tags" Target="../tags/tag107.xml"/><Relationship Id="rId18" Type="http://schemas.openxmlformats.org/officeDocument/2006/relationships/tags" Target="../tags/tag106.xml"/><Relationship Id="rId17" Type="http://schemas.openxmlformats.org/officeDocument/2006/relationships/tags" Target="../tags/tag105.xml"/><Relationship Id="rId16" Type="http://schemas.openxmlformats.org/officeDocument/2006/relationships/tags" Target="../tags/tag104.xml"/><Relationship Id="rId15" Type="http://schemas.openxmlformats.org/officeDocument/2006/relationships/tags" Target="../tags/tag103.xml"/><Relationship Id="rId14" Type="http://schemas.openxmlformats.org/officeDocument/2006/relationships/tags" Target="../tags/tag102.xml"/><Relationship Id="rId13" Type="http://schemas.openxmlformats.org/officeDocument/2006/relationships/tags" Target="../tags/tag101.xml"/><Relationship Id="rId12" Type="http://schemas.openxmlformats.org/officeDocument/2006/relationships/tags" Target="../tags/tag100.xml"/><Relationship Id="rId11" Type="http://schemas.openxmlformats.org/officeDocument/2006/relationships/tags" Target="../tags/tag99.xml"/><Relationship Id="rId10" Type="http://schemas.openxmlformats.org/officeDocument/2006/relationships/tags" Target="../tags/tag98.xml"/><Relationship Id="rId1" Type="http://schemas.openxmlformats.org/officeDocument/2006/relationships/tags" Target="../tags/tag9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29.xml"/><Relationship Id="rId8" Type="http://schemas.openxmlformats.org/officeDocument/2006/relationships/tags" Target="../tags/tag128.xml"/><Relationship Id="rId7" Type="http://schemas.openxmlformats.org/officeDocument/2006/relationships/tags" Target="../tags/tag127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3" Type="http://schemas.openxmlformats.org/officeDocument/2006/relationships/tags" Target="../tags/tag123.xml"/><Relationship Id="rId25" Type="http://schemas.openxmlformats.org/officeDocument/2006/relationships/slideLayout" Target="../slideLayouts/slideLayout1.xml"/><Relationship Id="rId24" Type="http://schemas.openxmlformats.org/officeDocument/2006/relationships/image" Target="../media/image12.jpeg"/><Relationship Id="rId23" Type="http://schemas.openxmlformats.org/officeDocument/2006/relationships/tags" Target="../tags/tag143.xml"/><Relationship Id="rId22" Type="http://schemas.openxmlformats.org/officeDocument/2006/relationships/tags" Target="../tags/tag142.xml"/><Relationship Id="rId21" Type="http://schemas.openxmlformats.org/officeDocument/2006/relationships/tags" Target="../tags/tag141.xml"/><Relationship Id="rId20" Type="http://schemas.openxmlformats.org/officeDocument/2006/relationships/tags" Target="../tags/tag140.xml"/><Relationship Id="rId2" Type="http://schemas.openxmlformats.org/officeDocument/2006/relationships/image" Target="../media/image5.jpeg"/><Relationship Id="rId19" Type="http://schemas.openxmlformats.org/officeDocument/2006/relationships/tags" Target="../tags/tag139.xml"/><Relationship Id="rId18" Type="http://schemas.openxmlformats.org/officeDocument/2006/relationships/tags" Target="../tags/tag138.xml"/><Relationship Id="rId17" Type="http://schemas.openxmlformats.org/officeDocument/2006/relationships/tags" Target="../tags/tag137.xml"/><Relationship Id="rId16" Type="http://schemas.openxmlformats.org/officeDocument/2006/relationships/tags" Target="../tags/tag136.xml"/><Relationship Id="rId15" Type="http://schemas.openxmlformats.org/officeDocument/2006/relationships/tags" Target="../tags/tag135.xml"/><Relationship Id="rId14" Type="http://schemas.openxmlformats.org/officeDocument/2006/relationships/tags" Target="../tags/tag134.xml"/><Relationship Id="rId13" Type="http://schemas.openxmlformats.org/officeDocument/2006/relationships/tags" Target="../tags/tag133.xml"/><Relationship Id="rId12" Type="http://schemas.openxmlformats.org/officeDocument/2006/relationships/tags" Target="../tags/tag132.xml"/><Relationship Id="rId11" Type="http://schemas.openxmlformats.org/officeDocument/2006/relationships/tags" Target="../tags/tag131.xml"/><Relationship Id="rId10" Type="http://schemas.openxmlformats.org/officeDocument/2006/relationships/tags" Target="../tags/tag130.xml"/><Relationship Id="rId1" Type="http://schemas.openxmlformats.org/officeDocument/2006/relationships/tags" Target="../tags/tag1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9" Type="http://schemas.openxmlformats.org/officeDocument/2006/relationships/slideLayout" Target="../slideLayouts/slideLayout1.xml"/><Relationship Id="rId38" Type="http://schemas.openxmlformats.org/officeDocument/2006/relationships/tags" Target="../tags/tag37.xml"/><Relationship Id="rId37" Type="http://schemas.openxmlformats.org/officeDocument/2006/relationships/tags" Target="../tags/tag36.xml"/><Relationship Id="rId36" Type="http://schemas.openxmlformats.org/officeDocument/2006/relationships/tags" Target="../tags/tag35.xml"/><Relationship Id="rId35" Type="http://schemas.openxmlformats.org/officeDocument/2006/relationships/tags" Target="../tags/tag34.xml"/><Relationship Id="rId34" Type="http://schemas.openxmlformats.org/officeDocument/2006/relationships/tags" Target="../tags/tag33.xml"/><Relationship Id="rId33" Type="http://schemas.openxmlformats.org/officeDocument/2006/relationships/tags" Target="../tags/tag32.xml"/><Relationship Id="rId32" Type="http://schemas.openxmlformats.org/officeDocument/2006/relationships/tags" Target="../tags/tag31.xml"/><Relationship Id="rId31" Type="http://schemas.openxmlformats.org/officeDocument/2006/relationships/tags" Target="../tags/tag30.xml"/><Relationship Id="rId30" Type="http://schemas.openxmlformats.org/officeDocument/2006/relationships/tags" Target="../tags/tag29.xml"/><Relationship Id="rId3" Type="http://schemas.openxmlformats.org/officeDocument/2006/relationships/tags" Target="../tags/tag2.xml"/><Relationship Id="rId29" Type="http://schemas.openxmlformats.org/officeDocument/2006/relationships/tags" Target="../tags/tag28.xml"/><Relationship Id="rId28" Type="http://schemas.openxmlformats.org/officeDocument/2006/relationships/tags" Target="../tags/tag27.xml"/><Relationship Id="rId27" Type="http://schemas.openxmlformats.org/officeDocument/2006/relationships/tags" Target="../tags/tag26.xml"/><Relationship Id="rId26" Type="http://schemas.openxmlformats.org/officeDocument/2006/relationships/tags" Target="../tags/tag25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image" Target="../media/image6.jpeg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image" Target="../media/image5.jpeg"/><Relationship Id="rId18" Type="http://schemas.openxmlformats.org/officeDocument/2006/relationships/slideLayout" Target="../slideLayouts/slideLayout1.xml"/><Relationship Id="rId17" Type="http://schemas.openxmlformats.org/officeDocument/2006/relationships/image" Target="../media/image9.jpeg"/><Relationship Id="rId16" Type="http://schemas.openxmlformats.org/officeDocument/2006/relationships/tags" Target="../tags/tag51.xml"/><Relationship Id="rId15" Type="http://schemas.openxmlformats.org/officeDocument/2006/relationships/image" Target="../media/image8.jpeg"/><Relationship Id="rId14" Type="http://schemas.openxmlformats.org/officeDocument/2006/relationships/tags" Target="../tags/tag50.xml"/><Relationship Id="rId13" Type="http://schemas.openxmlformats.org/officeDocument/2006/relationships/tags" Target="../tags/tag49.xml"/><Relationship Id="rId12" Type="http://schemas.openxmlformats.org/officeDocument/2006/relationships/tags" Target="../tags/tag48.xml"/><Relationship Id="rId11" Type="http://schemas.openxmlformats.org/officeDocument/2006/relationships/tags" Target="../tags/tag47.xml"/><Relationship Id="rId10" Type="http://schemas.openxmlformats.org/officeDocument/2006/relationships/tags" Target="../tags/tag46.xml"/><Relationship Id="rId1" Type="http://schemas.openxmlformats.org/officeDocument/2006/relationships/tags" Target="../tags/tag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8" Type="http://schemas.openxmlformats.org/officeDocument/2006/relationships/slideLayout" Target="../slideLayouts/slideLayout1.xml"/><Relationship Id="rId37" Type="http://schemas.openxmlformats.org/officeDocument/2006/relationships/tags" Target="../tags/tag87.xml"/><Relationship Id="rId36" Type="http://schemas.openxmlformats.org/officeDocument/2006/relationships/tags" Target="../tags/tag86.xml"/><Relationship Id="rId35" Type="http://schemas.openxmlformats.org/officeDocument/2006/relationships/tags" Target="../tags/tag85.xml"/><Relationship Id="rId34" Type="http://schemas.openxmlformats.org/officeDocument/2006/relationships/tags" Target="../tags/tag84.xml"/><Relationship Id="rId33" Type="http://schemas.openxmlformats.org/officeDocument/2006/relationships/tags" Target="../tags/tag83.xml"/><Relationship Id="rId32" Type="http://schemas.openxmlformats.org/officeDocument/2006/relationships/tags" Target="../tags/tag82.xml"/><Relationship Id="rId31" Type="http://schemas.openxmlformats.org/officeDocument/2006/relationships/tags" Target="../tags/tag81.xml"/><Relationship Id="rId30" Type="http://schemas.openxmlformats.org/officeDocument/2006/relationships/tags" Target="../tags/tag80.xml"/><Relationship Id="rId3" Type="http://schemas.openxmlformats.org/officeDocument/2006/relationships/tags" Target="../tags/tag53.xml"/><Relationship Id="rId29" Type="http://schemas.openxmlformats.org/officeDocument/2006/relationships/tags" Target="../tags/tag79.xml"/><Relationship Id="rId28" Type="http://schemas.openxmlformats.org/officeDocument/2006/relationships/tags" Target="../tags/tag78.xml"/><Relationship Id="rId27" Type="http://schemas.openxmlformats.org/officeDocument/2006/relationships/tags" Target="../tags/tag77.xml"/><Relationship Id="rId26" Type="http://schemas.openxmlformats.org/officeDocument/2006/relationships/tags" Target="../tags/tag76.xml"/><Relationship Id="rId25" Type="http://schemas.openxmlformats.org/officeDocument/2006/relationships/tags" Target="../tags/tag75.xml"/><Relationship Id="rId24" Type="http://schemas.openxmlformats.org/officeDocument/2006/relationships/tags" Target="../tags/tag74.xml"/><Relationship Id="rId23" Type="http://schemas.openxmlformats.org/officeDocument/2006/relationships/tags" Target="../tags/tag73.xml"/><Relationship Id="rId22" Type="http://schemas.openxmlformats.org/officeDocument/2006/relationships/tags" Target="../tags/tag72.xml"/><Relationship Id="rId21" Type="http://schemas.openxmlformats.org/officeDocument/2006/relationships/tags" Target="../tags/tag71.xml"/><Relationship Id="rId20" Type="http://schemas.openxmlformats.org/officeDocument/2006/relationships/tags" Target="../tags/tag70.xml"/><Relationship Id="rId2" Type="http://schemas.openxmlformats.org/officeDocument/2006/relationships/image" Target="../media/image5.jpeg"/><Relationship Id="rId19" Type="http://schemas.openxmlformats.org/officeDocument/2006/relationships/tags" Target="../tags/tag69.xml"/><Relationship Id="rId18" Type="http://schemas.openxmlformats.org/officeDocument/2006/relationships/tags" Target="../tags/tag68.xml"/><Relationship Id="rId17" Type="http://schemas.openxmlformats.org/officeDocument/2006/relationships/tags" Target="../tags/tag67.xml"/><Relationship Id="rId16" Type="http://schemas.openxmlformats.org/officeDocument/2006/relationships/tags" Target="../tags/tag66.xml"/><Relationship Id="rId15" Type="http://schemas.openxmlformats.org/officeDocument/2006/relationships/tags" Target="../tags/tag65.xml"/><Relationship Id="rId14" Type="http://schemas.openxmlformats.org/officeDocument/2006/relationships/tags" Target="../tags/tag64.xml"/><Relationship Id="rId13" Type="http://schemas.openxmlformats.org/officeDocument/2006/relationships/tags" Target="../tags/tag63.xml"/><Relationship Id="rId12" Type="http://schemas.openxmlformats.org/officeDocument/2006/relationships/tags" Target="../tags/tag62.xml"/><Relationship Id="rId11" Type="http://schemas.openxmlformats.org/officeDocument/2006/relationships/tags" Target="../tags/tag61.xml"/><Relationship Id="rId10" Type="http://schemas.openxmlformats.org/officeDocument/2006/relationships/tags" Target="../tags/tag60.xml"/><Relationship Id="rId1" Type="http://schemas.openxmlformats.org/officeDocument/2006/relationships/tags" Target="../tags/tag52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31812"/>
            </a:gs>
            <a:gs pos="50000">
              <a:srgbClr val="7D1A16"/>
            </a:gs>
            <a:gs pos="100000">
              <a:srgbClr val="8E1B1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任意多边形: 形状 54"/>
          <p:cNvSpPr/>
          <p:nvPr/>
        </p:nvSpPr>
        <p:spPr>
          <a:xfrm>
            <a:off x="6711237" y="-12779"/>
            <a:ext cx="5483844" cy="2430156"/>
          </a:xfrm>
          <a:custGeom>
            <a:avLst/>
            <a:gdLst>
              <a:gd name="connsiteX0" fmla="*/ 0 w 5483844"/>
              <a:gd name="connsiteY0" fmla="*/ 0 h 2430156"/>
              <a:gd name="connsiteX1" fmla="*/ 5483844 w 5483844"/>
              <a:gd name="connsiteY1" fmla="*/ 0 h 2430156"/>
              <a:gd name="connsiteX2" fmla="*/ 5449782 w 5483844"/>
              <a:gd name="connsiteY2" fmla="*/ 223187 h 2430156"/>
              <a:gd name="connsiteX3" fmla="*/ 2741922 w 5483844"/>
              <a:gd name="connsiteY3" fmla="*/ 2430156 h 2430156"/>
              <a:gd name="connsiteX4" fmla="*/ 34062 w 5483844"/>
              <a:gd name="connsiteY4" fmla="*/ 223187 h 243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3844" h="2430156">
                <a:moveTo>
                  <a:pt x="0" y="0"/>
                </a:moveTo>
                <a:lnTo>
                  <a:pt x="5483844" y="0"/>
                </a:lnTo>
                <a:lnTo>
                  <a:pt x="5449782" y="223187"/>
                </a:lnTo>
                <a:cubicBezTo>
                  <a:pt x="5192046" y="1482701"/>
                  <a:pt x="4077628" y="2430156"/>
                  <a:pt x="2741922" y="2430156"/>
                </a:cubicBezTo>
                <a:cubicBezTo>
                  <a:pt x="1406216" y="2430156"/>
                  <a:pt x="291798" y="1482701"/>
                  <a:pt x="34062" y="223187"/>
                </a:cubicBezTo>
                <a:close/>
              </a:path>
            </a:pathLst>
          </a:custGeom>
          <a:solidFill>
            <a:srgbClr val="9D1D2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任意多边形: 形状 30"/>
          <p:cNvSpPr/>
          <p:nvPr/>
        </p:nvSpPr>
        <p:spPr>
          <a:xfrm>
            <a:off x="0" y="-12779"/>
            <a:ext cx="1526651" cy="2413880"/>
          </a:xfrm>
          <a:custGeom>
            <a:avLst/>
            <a:gdLst>
              <a:gd name="connsiteX0" fmla="*/ 0 w 1526651"/>
              <a:gd name="connsiteY0" fmla="*/ 0 h 2413880"/>
              <a:gd name="connsiteX1" fmla="*/ 1502494 w 1526651"/>
              <a:gd name="connsiteY1" fmla="*/ 0 h 2413880"/>
              <a:gd name="connsiteX2" fmla="*/ 1515219 w 1526651"/>
              <a:gd name="connsiteY2" fmla="*/ 83377 h 2413880"/>
              <a:gd name="connsiteX3" fmla="*/ 1526651 w 1526651"/>
              <a:gd name="connsiteY3" fmla="*/ 309781 h 2413880"/>
              <a:gd name="connsiteX4" fmla="*/ 174230 w 1526651"/>
              <a:gd name="connsiteY4" fmla="*/ 2350111 h 2413880"/>
              <a:gd name="connsiteX5" fmla="*/ 0 w 1526651"/>
              <a:gd name="connsiteY5" fmla="*/ 2413880 h 2413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6651" h="2413880">
                <a:moveTo>
                  <a:pt x="0" y="0"/>
                </a:moveTo>
                <a:lnTo>
                  <a:pt x="1502494" y="0"/>
                </a:lnTo>
                <a:lnTo>
                  <a:pt x="1515219" y="83377"/>
                </a:lnTo>
                <a:cubicBezTo>
                  <a:pt x="1522779" y="157817"/>
                  <a:pt x="1526651" y="233347"/>
                  <a:pt x="1526651" y="309781"/>
                </a:cubicBezTo>
                <a:cubicBezTo>
                  <a:pt x="1526651" y="1226992"/>
                  <a:pt x="968991" y="2013955"/>
                  <a:pt x="174230" y="2350111"/>
                </a:cubicBezTo>
                <a:lnTo>
                  <a:pt x="0" y="2413880"/>
                </a:lnTo>
                <a:close/>
              </a:path>
            </a:pathLst>
          </a:custGeom>
          <a:solidFill>
            <a:srgbClr val="9D1D22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任意多边形: 形状 11"/>
          <p:cNvSpPr/>
          <p:nvPr/>
        </p:nvSpPr>
        <p:spPr>
          <a:xfrm flipV="1">
            <a:off x="1198306" y="765164"/>
            <a:ext cx="1986731" cy="5562600"/>
          </a:xfrm>
          <a:custGeom>
            <a:avLst/>
            <a:gdLst>
              <a:gd name="connsiteX0" fmla="*/ 406108 w 1986731"/>
              <a:gd name="connsiteY0" fmla="*/ 5562600 h 5562600"/>
              <a:gd name="connsiteX1" fmla="*/ 1986731 w 1986731"/>
              <a:gd name="connsiteY1" fmla="*/ 5562600 h 5562600"/>
              <a:gd name="connsiteX2" fmla="*/ 1986731 w 1986731"/>
              <a:gd name="connsiteY2" fmla="*/ 4949518 h 5562600"/>
              <a:gd name="connsiteX3" fmla="*/ 1986731 w 1986731"/>
              <a:gd name="connsiteY3" fmla="*/ 613082 h 5562600"/>
              <a:gd name="connsiteX4" fmla="*/ 1986731 w 1986731"/>
              <a:gd name="connsiteY4" fmla="*/ 406108 h 5562600"/>
              <a:gd name="connsiteX5" fmla="*/ 1580623 w 1986731"/>
              <a:gd name="connsiteY5" fmla="*/ 0 h 5562600"/>
              <a:gd name="connsiteX6" fmla="*/ 0 w 1986731"/>
              <a:gd name="connsiteY6" fmla="*/ 0 h 5562600"/>
              <a:gd name="connsiteX7" fmla="*/ 0 w 1986731"/>
              <a:gd name="connsiteY7" fmla="*/ 613082 h 5562600"/>
              <a:gd name="connsiteX8" fmla="*/ 0 w 1986731"/>
              <a:gd name="connsiteY8" fmla="*/ 4949518 h 5562600"/>
              <a:gd name="connsiteX9" fmla="*/ 0 w 1986731"/>
              <a:gd name="connsiteY9" fmla="*/ 5156492 h 5562600"/>
              <a:gd name="connsiteX10" fmla="*/ 406108 w 1986731"/>
              <a:gd name="connsiteY10" fmla="*/ 5562600 h 55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86731" h="5562600">
                <a:moveTo>
                  <a:pt x="406108" y="5562600"/>
                </a:moveTo>
                <a:lnTo>
                  <a:pt x="1986731" y="5562600"/>
                </a:lnTo>
                <a:lnTo>
                  <a:pt x="1986731" y="4949518"/>
                </a:lnTo>
                <a:lnTo>
                  <a:pt x="1986731" y="613082"/>
                </a:lnTo>
                <a:lnTo>
                  <a:pt x="1986731" y="406108"/>
                </a:lnTo>
                <a:cubicBezTo>
                  <a:pt x="1986731" y="181821"/>
                  <a:pt x="1804910" y="0"/>
                  <a:pt x="1580623" y="0"/>
                </a:cubicBezTo>
                <a:lnTo>
                  <a:pt x="0" y="0"/>
                </a:lnTo>
                <a:lnTo>
                  <a:pt x="0" y="613082"/>
                </a:lnTo>
                <a:lnTo>
                  <a:pt x="0" y="4949518"/>
                </a:lnTo>
                <a:lnTo>
                  <a:pt x="0" y="5156492"/>
                </a:lnTo>
                <a:cubicBezTo>
                  <a:pt x="0" y="5380779"/>
                  <a:pt x="181821" y="5562600"/>
                  <a:pt x="406108" y="5562600"/>
                </a:cubicBezTo>
                <a:close/>
              </a:path>
            </a:pathLst>
          </a:custGeom>
          <a:solidFill>
            <a:srgbClr val="B81C2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任意多边形: 形状 12"/>
          <p:cNvSpPr/>
          <p:nvPr/>
        </p:nvSpPr>
        <p:spPr>
          <a:xfrm flipV="1">
            <a:off x="2514054" y="215081"/>
            <a:ext cx="1986731" cy="5562600"/>
          </a:xfrm>
          <a:custGeom>
            <a:avLst/>
            <a:gdLst>
              <a:gd name="connsiteX0" fmla="*/ 406108 w 1986731"/>
              <a:gd name="connsiteY0" fmla="*/ 5562600 h 5562600"/>
              <a:gd name="connsiteX1" fmla="*/ 1986731 w 1986731"/>
              <a:gd name="connsiteY1" fmla="*/ 5562600 h 5562600"/>
              <a:gd name="connsiteX2" fmla="*/ 1986731 w 1986731"/>
              <a:gd name="connsiteY2" fmla="*/ 4949518 h 5562600"/>
              <a:gd name="connsiteX3" fmla="*/ 1986731 w 1986731"/>
              <a:gd name="connsiteY3" fmla="*/ 613082 h 5562600"/>
              <a:gd name="connsiteX4" fmla="*/ 1986731 w 1986731"/>
              <a:gd name="connsiteY4" fmla="*/ 406108 h 5562600"/>
              <a:gd name="connsiteX5" fmla="*/ 1580623 w 1986731"/>
              <a:gd name="connsiteY5" fmla="*/ 0 h 5562600"/>
              <a:gd name="connsiteX6" fmla="*/ 0 w 1986731"/>
              <a:gd name="connsiteY6" fmla="*/ 0 h 5562600"/>
              <a:gd name="connsiteX7" fmla="*/ 0 w 1986731"/>
              <a:gd name="connsiteY7" fmla="*/ 613082 h 5562600"/>
              <a:gd name="connsiteX8" fmla="*/ 0 w 1986731"/>
              <a:gd name="connsiteY8" fmla="*/ 4949518 h 5562600"/>
              <a:gd name="connsiteX9" fmla="*/ 0 w 1986731"/>
              <a:gd name="connsiteY9" fmla="*/ 5156492 h 5562600"/>
              <a:gd name="connsiteX10" fmla="*/ 406108 w 1986731"/>
              <a:gd name="connsiteY10" fmla="*/ 5562600 h 55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86731" h="5562600">
                <a:moveTo>
                  <a:pt x="406108" y="5562600"/>
                </a:moveTo>
                <a:lnTo>
                  <a:pt x="1986731" y="5562600"/>
                </a:lnTo>
                <a:lnTo>
                  <a:pt x="1986731" y="4949518"/>
                </a:lnTo>
                <a:lnTo>
                  <a:pt x="1986731" y="613082"/>
                </a:lnTo>
                <a:lnTo>
                  <a:pt x="1986731" y="406108"/>
                </a:lnTo>
                <a:cubicBezTo>
                  <a:pt x="1986731" y="181821"/>
                  <a:pt x="1804910" y="0"/>
                  <a:pt x="1580623" y="0"/>
                </a:cubicBezTo>
                <a:lnTo>
                  <a:pt x="0" y="0"/>
                </a:lnTo>
                <a:lnTo>
                  <a:pt x="0" y="613082"/>
                </a:lnTo>
                <a:lnTo>
                  <a:pt x="0" y="4949518"/>
                </a:lnTo>
                <a:lnTo>
                  <a:pt x="0" y="5156492"/>
                </a:lnTo>
                <a:cubicBezTo>
                  <a:pt x="0" y="5380779"/>
                  <a:pt x="181821" y="5562600"/>
                  <a:pt x="406108" y="5562600"/>
                </a:cubicBezTo>
                <a:close/>
              </a:path>
            </a:pathLst>
          </a:custGeom>
          <a:solidFill>
            <a:srgbClr val="B81C22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任意多边形: 形状 13"/>
          <p:cNvSpPr/>
          <p:nvPr/>
        </p:nvSpPr>
        <p:spPr>
          <a:xfrm flipV="1">
            <a:off x="3582510" y="765164"/>
            <a:ext cx="1986731" cy="5562600"/>
          </a:xfrm>
          <a:custGeom>
            <a:avLst/>
            <a:gdLst>
              <a:gd name="connsiteX0" fmla="*/ 406108 w 1986731"/>
              <a:gd name="connsiteY0" fmla="*/ 5562600 h 5562600"/>
              <a:gd name="connsiteX1" fmla="*/ 1986731 w 1986731"/>
              <a:gd name="connsiteY1" fmla="*/ 5562600 h 5562600"/>
              <a:gd name="connsiteX2" fmla="*/ 1986731 w 1986731"/>
              <a:gd name="connsiteY2" fmla="*/ 4949518 h 5562600"/>
              <a:gd name="connsiteX3" fmla="*/ 1986731 w 1986731"/>
              <a:gd name="connsiteY3" fmla="*/ 613082 h 5562600"/>
              <a:gd name="connsiteX4" fmla="*/ 1986731 w 1986731"/>
              <a:gd name="connsiteY4" fmla="*/ 406108 h 5562600"/>
              <a:gd name="connsiteX5" fmla="*/ 1580623 w 1986731"/>
              <a:gd name="connsiteY5" fmla="*/ 0 h 5562600"/>
              <a:gd name="connsiteX6" fmla="*/ 0 w 1986731"/>
              <a:gd name="connsiteY6" fmla="*/ 0 h 5562600"/>
              <a:gd name="connsiteX7" fmla="*/ 0 w 1986731"/>
              <a:gd name="connsiteY7" fmla="*/ 613082 h 5562600"/>
              <a:gd name="connsiteX8" fmla="*/ 0 w 1986731"/>
              <a:gd name="connsiteY8" fmla="*/ 4949518 h 5562600"/>
              <a:gd name="connsiteX9" fmla="*/ 0 w 1986731"/>
              <a:gd name="connsiteY9" fmla="*/ 5156492 h 5562600"/>
              <a:gd name="connsiteX10" fmla="*/ 406108 w 1986731"/>
              <a:gd name="connsiteY10" fmla="*/ 5562600 h 55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86731" h="5562600">
                <a:moveTo>
                  <a:pt x="406108" y="5562600"/>
                </a:moveTo>
                <a:lnTo>
                  <a:pt x="1986731" y="5562600"/>
                </a:lnTo>
                <a:lnTo>
                  <a:pt x="1986731" y="4949518"/>
                </a:lnTo>
                <a:lnTo>
                  <a:pt x="1986731" y="613082"/>
                </a:lnTo>
                <a:lnTo>
                  <a:pt x="1986731" y="406108"/>
                </a:lnTo>
                <a:cubicBezTo>
                  <a:pt x="1986731" y="181821"/>
                  <a:pt x="1804910" y="0"/>
                  <a:pt x="1580623" y="0"/>
                </a:cubicBezTo>
                <a:lnTo>
                  <a:pt x="0" y="0"/>
                </a:lnTo>
                <a:lnTo>
                  <a:pt x="0" y="613082"/>
                </a:lnTo>
                <a:lnTo>
                  <a:pt x="0" y="4949518"/>
                </a:lnTo>
                <a:lnTo>
                  <a:pt x="0" y="5156492"/>
                </a:lnTo>
                <a:cubicBezTo>
                  <a:pt x="0" y="5380779"/>
                  <a:pt x="181821" y="5562600"/>
                  <a:pt x="406108" y="5562600"/>
                </a:cubicBezTo>
                <a:close/>
              </a:path>
            </a:pathLst>
          </a:custGeom>
          <a:solidFill>
            <a:srgbClr val="B81C2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任意多边形: 形状 25"/>
          <p:cNvSpPr/>
          <p:nvPr/>
        </p:nvSpPr>
        <p:spPr>
          <a:xfrm>
            <a:off x="-635" y="5572998"/>
            <a:ext cx="1198306" cy="1285001"/>
          </a:xfrm>
          <a:custGeom>
            <a:avLst/>
            <a:gdLst>
              <a:gd name="connsiteX0" fmla="*/ 0 w 1319122"/>
              <a:gd name="connsiteY0" fmla="*/ 0 h 1414558"/>
              <a:gd name="connsiteX1" fmla="*/ 58293 w 1319122"/>
              <a:gd name="connsiteY1" fmla="*/ 14989 h 1414558"/>
              <a:gd name="connsiteX2" fmla="*/ 1317803 w 1319122"/>
              <a:gd name="connsiteY2" fmla="*/ 1405915 h 1414558"/>
              <a:gd name="connsiteX3" fmla="*/ 1319122 w 1319122"/>
              <a:gd name="connsiteY3" fmla="*/ 1414558 h 1414558"/>
              <a:gd name="connsiteX4" fmla="*/ 0 w 1319122"/>
              <a:gd name="connsiteY4" fmla="*/ 1414558 h 141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122" h="1414558">
                <a:moveTo>
                  <a:pt x="0" y="0"/>
                </a:moveTo>
                <a:lnTo>
                  <a:pt x="58293" y="14989"/>
                </a:lnTo>
                <a:cubicBezTo>
                  <a:pt x="694113" y="212749"/>
                  <a:pt x="1182560" y="745002"/>
                  <a:pt x="1317803" y="1405915"/>
                </a:cubicBezTo>
                <a:lnTo>
                  <a:pt x="1319122" y="1414558"/>
                </a:lnTo>
                <a:lnTo>
                  <a:pt x="0" y="1414558"/>
                </a:lnTo>
                <a:close/>
              </a:path>
            </a:pathLst>
          </a:custGeom>
          <a:solidFill>
            <a:srgbClr val="9D1D22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任意多边形: 形状 27"/>
          <p:cNvSpPr/>
          <p:nvPr/>
        </p:nvSpPr>
        <p:spPr>
          <a:xfrm>
            <a:off x="6535141" y="5617224"/>
            <a:ext cx="5676900" cy="1240775"/>
          </a:xfrm>
          <a:custGeom>
            <a:avLst/>
            <a:gdLst>
              <a:gd name="connsiteX0" fmla="*/ 5676900 w 5676900"/>
              <a:gd name="connsiteY0" fmla="*/ 1210494 h 1235894"/>
              <a:gd name="connsiteX1" fmla="*/ 5664200 w 5676900"/>
              <a:gd name="connsiteY1" fmla="*/ 511994 h 1235894"/>
              <a:gd name="connsiteX2" fmla="*/ 4965700 w 5676900"/>
              <a:gd name="connsiteY2" fmla="*/ 130994 h 1235894"/>
              <a:gd name="connsiteX3" fmla="*/ 4356100 w 5676900"/>
              <a:gd name="connsiteY3" fmla="*/ 29394 h 1235894"/>
              <a:gd name="connsiteX4" fmla="*/ 2933700 w 5676900"/>
              <a:gd name="connsiteY4" fmla="*/ 613594 h 1235894"/>
              <a:gd name="connsiteX5" fmla="*/ 1168400 w 5676900"/>
              <a:gd name="connsiteY5" fmla="*/ 829494 h 1235894"/>
              <a:gd name="connsiteX6" fmla="*/ 0 w 5676900"/>
              <a:gd name="connsiteY6" fmla="*/ 1235894 h 1235894"/>
              <a:gd name="connsiteX7" fmla="*/ 5676900 w 5676900"/>
              <a:gd name="connsiteY7" fmla="*/ 1210494 h 1235894"/>
              <a:gd name="connsiteX0-1" fmla="*/ 5676900 w 5676900"/>
              <a:gd name="connsiteY0-2" fmla="*/ 1233354 h 1235894"/>
              <a:gd name="connsiteX1-3" fmla="*/ 5664200 w 5676900"/>
              <a:gd name="connsiteY1-4" fmla="*/ 511994 h 1235894"/>
              <a:gd name="connsiteX2-5" fmla="*/ 4965700 w 5676900"/>
              <a:gd name="connsiteY2-6" fmla="*/ 130994 h 1235894"/>
              <a:gd name="connsiteX3-7" fmla="*/ 4356100 w 5676900"/>
              <a:gd name="connsiteY3-8" fmla="*/ 29394 h 1235894"/>
              <a:gd name="connsiteX4-9" fmla="*/ 2933700 w 5676900"/>
              <a:gd name="connsiteY4-10" fmla="*/ 613594 h 1235894"/>
              <a:gd name="connsiteX5-11" fmla="*/ 1168400 w 5676900"/>
              <a:gd name="connsiteY5-12" fmla="*/ 829494 h 1235894"/>
              <a:gd name="connsiteX6-13" fmla="*/ 0 w 5676900"/>
              <a:gd name="connsiteY6-14" fmla="*/ 1235894 h 1235894"/>
              <a:gd name="connsiteX7-15" fmla="*/ 5676900 w 5676900"/>
              <a:gd name="connsiteY7-16" fmla="*/ 1233354 h 1235894"/>
              <a:gd name="connsiteX0-17" fmla="*/ 5676900 w 5676900"/>
              <a:gd name="connsiteY0-18" fmla="*/ 1234896 h 1237436"/>
              <a:gd name="connsiteX1-19" fmla="*/ 5664200 w 5676900"/>
              <a:gd name="connsiteY1-20" fmla="*/ 513536 h 1237436"/>
              <a:gd name="connsiteX2-21" fmla="*/ 4991100 w 5676900"/>
              <a:gd name="connsiteY2-22" fmla="*/ 126186 h 1237436"/>
              <a:gd name="connsiteX3-23" fmla="*/ 4356100 w 5676900"/>
              <a:gd name="connsiteY3-24" fmla="*/ 30936 h 1237436"/>
              <a:gd name="connsiteX4-25" fmla="*/ 2933700 w 5676900"/>
              <a:gd name="connsiteY4-26" fmla="*/ 615136 h 1237436"/>
              <a:gd name="connsiteX5-27" fmla="*/ 1168400 w 5676900"/>
              <a:gd name="connsiteY5-28" fmla="*/ 831036 h 1237436"/>
              <a:gd name="connsiteX6-29" fmla="*/ 0 w 5676900"/>
              <a:gd name="connsiteY6-30" fmla="*/ 1237436 h 1237436"/>
              <a:gd name="connsiteX7-31" fmla="*/ 5676900 w 5676900"/>
              <a:gd name="connsiteY7-32" fmla="*/ 1234896 h 1237436"/>
              <a:gd name="connsiteX0-33" fmla="*/ 5676900 w 5676900"/>
              <a:gd name="connsiteY0-34" fmla="*/ 1238235 h 1240775"/>
              <a:gd name="connsiteX1-35" fmla="*/ 5664200 w 5676900"/>
              <a:gd name="connsiteY1-36" fmla="*/ 516875 h 1240775"/>
              <a:gd name="connsiteX2-37" fmla="*/ 5016500 w 5676900"/>
              <a:gd name="connsiteY2-38" fmla="*/ 116825 h 1240775"/>
              <a:gd name="connsiteX3-39" fmla="*/ 4356100 w 5676900"/>
              <a:gd name="connsiteY3-40" fmla="*/ 34275 h 1240775"/>
              <a:gd name="connsiteX4-41" fmla="*/ 2933700 w 5676900"/>
              <a:gd name="connsiteY4-42" fmla="*/ 618475 h 1240775"/>
              <a:gd name="connsiteX5-43" fmla="*/ 1168400 w 5676900"/>
              <a:gd name="connsiteY5-44" fmla="*/ 834375 h 1240775"/>
              <a:gd name="connsiteX6-45" fmla="*/ 0 w 5676900"/>
              <a:gd name="connsiteY6-46" fmla="*/ 1240775 h 1240775"/>
              <a:gd name="connsiteX7-47" fmla="*/ 5676900 w 5676900"/>
              <a:gd name="connsiteY7-48" fmla="*/ 1238235 h 1240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5676900" h="1240775">
                <a:moveTo>
                  <a:pt x="5676900" y="1238235"/>
                </a:moveTo>
                <a:cubicBezTo>
                  <a:pt x="5670550" y="960951"/>
                  <a:pt x="5664200" y="660808"/>
                  <a:pt x="5664200" y="516875"/>
                </a:cubicBezTo>
                <a:cubicBezTo>
                  <a:pt x="5431367" y="389875"/>
                  <a:pt x="5234517" y="197258"/>
                  <a:pt x="5016500" y="116825"/>
                </a:cubicBezTo>
                <a:cubicBezTo>
                  <a:pt x="4798483" y="36392"/>
                  <a:pt x="4703233" y="-49333"/>
                  <a:pt x="4356100" y="34275"/>
                </a:cubicBezTo>
                <a:cubicBezTo>
                  <a:pt x="4008967" y="117883"/>
                  <a:pt x="3464983" y="485125"/>
                  <a:pt x="2933700" y="618475"/>
                </a:cubicBezTo>
                <a:cubicBezTo>
                  <a:pt x="2402417" y="751825"/>
                  <a:pt x="1657350" y="730658"/>
                  <a:pt x="1168400" y="834375"/>
                </a:cubicBezTo>
                <a:cubicBezTo>
                  <a:pt x="679450" y="938092"/>
                  <a:pt x="292100" y="1175158"/>
                  <a:pt x="0" y="1240775"/>
                </a:cubicBezTo>
                <a:lnTo>
                  <a:pt x="5676900" y="1238235"/>
                </a:lnTo>
                <a:close/>
              </a:path>
            </a:pathLst>
          </a:custGeom>
          <a:gradFill>
            <a:gsLst>
              <a:gs pos="0">
                <a:srgbClr val="9D1D22">
                  <a:alpha val="14000"/>
                </a:srgbClr>
              </a:gs>
              <a:gs pos="100000">
                <a:srgbClr val="981E19">
                  <a:alpha val="47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: 形状 34"/>
          <p:cNvSpPr/>
          <p:nvPr/>
        </p:nvSpPr>
        <p:spPr>
          <a:xfrm>
            <a:off x="1780694" y="-9615"/>
            <a:ext cx="5205297" cy="1609789"/>
          </a:xfrm>
          <a:custGeom>
            <a:avLst/>
            <a:gdLst>
              <a:gd name="connsiteX0" fmla="*/ 0 w 5295900"/>
              <a:gd name="connsiteY0" fmla="*/ 0 h 1714727"/>
              <a:gd name="connsiteX1" fmla="*/ 2609850 w 5295900"/>
              <a:gd name="connsiteY1" fmla="*/ 1714500 h 1714727"/>
              <a:gd name="connsiteX2" fmla="*/ 5295900 w 5295900"/>
              <a:gd name="connsiteY2" fmla="*/ 95250 h 1714727"/>
              <a:gd name="connsiteX0-1" fmla="*/ 0 w 5238750"/>
              <a:gd name="connsiteY0-2" fmla="*/ 0 h 1714707"/>
              <a:gd name="connsiteX1-3" fmla="*/ 2609850 w 5238750"/>
              <a:gd name="connsiteY1-4" fmla="*/ 1714500 h 1714707"/>
              <a:gd name="connsiteX2-5" fmla="*/ 5238750 w 5238750"/>
              <a:gd name="connsiteY2-6" fmla="*/ 13596 h 1714707"/>
              <a:gd name="connsiteX0-7" fmla="*/ 0 w 5238750"/>
              <a:gd name="connsiteY0-8" fmla="*/ 0 h 1714707"/>
              <a:gd name="connsiteX1-9" fmla="*/ 2777118 w 5238750"/>
              <a:gd name="connsiteY1-10" fmla="*/ 1714500 h 1714707"/>
              <a:gd name="connsiteX2-11" fmla="*/ 5238750 w 5238750"/>
              <a:gd name="connsiteY2-12" fmla="*/ 13596 h 1714707"/>
              <a:gd name="connsiteX0-13" fmla="*/ 0 w 5194146"/>
              <a:gd name="connsiteY0-14" fmla="*/ 0 h 1714704"/>
              <a:gd name="connsiteX1-15" fmla="*/ 2777118 w 5194146"/>
              <a:gd name="connsiteY1-16" fmla="*/ 1714500 h 1714704"/>
              <a:gd name="connsiteX2-17" fmla="*/ 5194146 w 5194146"/>
              <a:gd name="connsiteY2-18" fmla="*/ 1647 h 1714704"/>
              <a:gd name="connsiteX0-19" fmla="*/ 0 w 5205297"/>
              <a:gd name="connsiteY0-20" fmla="*/ 10302 h 1725003"/>
              <a:gd name="connsiteX1-21" fmla="*/ 2777118 w 5205297"/>
              <a:gd name="connsiteY1-22" fmla="*/ 1724802 h 1725003"/>
              <a:gd name="connsiteX2-23" fmla="*/ 5205297 w 5205297"/>
              <a:gd name="connsiteY2-24" fmla="*/ 0 h 172500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5205297" h="1725003">
                <a:moveTo>
                  <a:pt x="0" y="10302"/>
                </a:moveTo>
                <a:cubicBezTo>
                  <a:pt x="863600" y="859614"/>
                  <a:pt x="1894468" y="1708927"/>
                  <a:pt x="2777118" y="1724802"/>
                </a:cubicBezTo>
                <a:cubicBezTo>
                  <a:pt x="3659768" y="1740677"/>
                  <a:pt x="4303597" y="817562"/>
                  <a:pt x="5205297" y="0"/>
                </a:cubicBezTo>
              </a:path>
            </a:pathLst>
          </a:custGeom>
          <a:noFill/>
          <a:ln>
            <a:solidFill>
              <a:srgbClr val="B4251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: 形状 40"/>
          <p:cNvSpPr/>
          <p:nvPr/>
        </p:nvSpPr>
        <p:spPr>
          <a:xfrm>
            <a:off x="-4307" y="2419742"/>
            <a:ext cx="12182428" cy="4059128"/>
          </a:xfrm>
          <a:custGeom>
            <a:avLst/>
            <a:gdLst>
              <a:gd name="connsiteX0" fmla="*/ 0 w 12221029"/>
              <a:gd name="connsiteY0" fmla="*/ 3425372 h 4153405"/>
              <a:gd name="connsiteX1" fmla="*/ 3410857 w 12221029"/>
              <a:gd name="connsiteY1" fmla="*/ 2699658 h 4153405"/>
              <a:gd name="connsiteX2" fmla="*/ 6125029 w 12221029"/>
              <a:gd name="connsiteY2" fmla="*/ 4078515 h 4153405"/>
              <a:gd name="connsiteX3" fmla="*/ 12221029 w 12221029"/>
              <a:gd name="connsiteY3" fmla="*/ 0 h 4153405"/>
              <a:gd name="connsiteX0-1" fmla="*/ 0 w 12221029"/>
              <a:gd name="connsiteY0-2" fmla="*/ 3425372 h 4110698"/>
              <a:gd name="connsiteX1-3" fmla="*/ 3410857 w 12221029"/>
              <a:gd name="connsiteY1-4" fmla="*/ 2699658 h 4110698"/>
              <a:gd name="connsiteX2-5" fmla="*/ 6620079 w 12221029"/>
              <a:gd name="connsiteY2-6" fmla="*/ 4034419 h 4110698"/>
              <a:gd name="connsiteX3-7" fmla="*/ 12221029 w 12221029"/>
              <a:gd name="connsiteY3-8" fmla="*/ 0 h 41106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221029" h="4110698">
                <a:moveTo>
                  <a:pt x="0" y="3425372"/>
                </a:moveTo>
                <a:cubicBezTo>
                  <a:pt x="1195009" y="3008086"/>
                  <a:pt x="2307511" y="2598150"/>
                  <a:pt x="3410857" y="2699658"/>
                </a:cubicBezTo>
                <a:cubicBezTo>
                  <a:pt x="4514204" y="2801166"/>
                  <a:pt x="5151717" y="4484362"/>
                  <a:pt x="6620079" y="4034419"/>
                </a:cubicBezTo>
                <a:cubicBezTo>
                  <a:pt x="8088441" y="3584476"/>
                  <a:pt x="9907210" y="1814286"/>
                  <a:pt x="12221029" y="0"/>
                </a:cubicBezTo>
              </a:path>
            </a:pathLst>
          </a:custGeom>
          <a:noFill/>
          <a:ln>
            <a:solidFill>
              <a:srgbClr val="B4251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任意多边形: 形状 41"/>
          <p:cNvSpPr/>
          <p:nvPr/>
        </p:nvSpPr>
        <p:spPr>
          <a:xfrm>
            <a:off x="0" y="2685741"/>
            <a:ext cx="12212041" cy="4019815"/>
          </a:xfrm>
          <a:custGeom>
            <a:avLst/>
            <a:gdLst>
              <a:gd name="connsiteX0" fmla="*/ 0 w 12221029"/>
              <a:gd name="connsiteY0" fmla="*/ 3425372 h 4153405"/>
              <a:gd name="connsiteX1" fmla="*/ 3410857 w 12221029"/>
              <a:gd name="connsiteY1" fmla="*/ 2699658 h 4153405"/>
              <a:gd name="connsiteX2" fmla="*/ 6125029 w 12221029"/>
              <a:gd name="connsiteY2" fmla="*/ 4078515 h 4153405"/>
              <a:gd name="connsiteX3" fmla="*/ 12221029 w 12221029"/>
              <a:gd name="connsiteY3" fmla="*/ 0 h 4153405"/>
              <a:gd name="connsiteX0-1" fmla="*/ 0 w 12221029"/>
              <a:gd name="connsiteY0-2" fmla="*/ 3425372 h 4110698"/>
              <a:gd name="connsiteX1-3" fmla="*/ 3410857 w 12221029"/>
              <a:gd name="connsiteY1-4" fmla="*/ 2699658 h 4110698"/>
              <a:gd name="connsiteX2-5" fmla="*/ 6620079 w 12221029"/>
              <a:gd name="connsiteY2-6" fmla="*/ 4034419 h 4110698"/>
              <a:gd name="connsiteX3-7" fmla="*/ 12221029 w 12221029"/>
              <a:gd name="connsiteY3-8" fmla="*/ 0 h 41106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221029" h="4110698">
                <a:moveTo>
                  <a:pt x="0" y="3425372"/>
                </a:moveTo>
                <a:cubicBezTo>
                  <a:pt x="1195009" y="3008086"/>
                  <a:pt x="2307511" y="2598150"/>
                  <a:pt x="3410857" y="2699658"/>
                </a:cubicBezTo>
                <a:cubicBezTo>
                  <a:pt x="4514204" y="2801166"/>
                  <a:pt x="5151717" y="4484362"/>
                  <a:pt x="6620079" y="4034419"/>
                </a:cubicBezTo>
                <a:cubicBezTo>
                  <a:pt x="8088441" y="3584476"/>
                  <a:pt x="9907210" y="1814286"/>
                  <a:pt x="12221029" y="0"/>
                </a:cubicBezTo>
              </a:path>
            </a:pathLst>
          </a:custGeom>
          <a:noFill/>
          <a:ln>
            <a:solidFill>
              <a:srgbClr val="B4251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148580" y="403225"/>
            <a:ext cx="5965190" cy="6071870"/>
          </a:xfrm>
          <a:prstGeom prst="rect">
            <a:avLst/>
          </a:prstGeom>
          <a:solidFill>
            <a:srgbClr val="91231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1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2" r="272" b="6301"/>
          <a:stretch>
            <a:fillRect/>
          </a:stretch>
        </p:blipFill>
        <p:spPr>
          <a:xfrm rot="5400000">
            <a:off x="5098415" y="454660"/>
            <a:ext cx="6071235" cy="596963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568950" y="838835"/>
            <a:ext cx="5105400" cy="4567555"/>
            <a:chOff x="8589" y="809"/>
            <a:chExt cx="8040" cy="7193"/>
          </a:xfrm>
        </p:grpSpPr>
        <p:sp>
          <p:nvSpPr>
            <p:cNvPr id="36" name="文本框 35"/>
            <p:cNvSpPr txBox="1"/>
            <p:nvPr/>
          </p:nvSpPr>
          <p:spPr>
            <a:xfrm>
              <a:off x="12702" y="1256"/>
              <a:ext cx="3927" cy="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202X</a:t>
              </a:r>
              <a:r>
                <a:rPr lang="zh-CN" altLang="en-US" sz="1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年工作规划</a:t>
              </a:r>
              <a:endParaRPr lang="zh-CN" altLang="en-US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0431" y="2338"/>
              <a:ext cx="4303" cy="4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800">
                  <a:solidFill>
                    <a:schemeClr val="bg1"/>
                  </a:solidFill>
                  <a:latin typeface="思源宋体 CN Heavy" panose="02020900000000000000" charset="-122"/>
                  <a:ea typeface="思源宋体 CN Heavy" panose="02020900000000000000" charset="-122"/>
                </a:rPr>
                <a:t>东华大学</a:t>
              </a:r>
              <a:endParaRPr lang="zh-CN" altLang="en-US" sz="9800">
                <a:solidFill>
                  <a:schemeClr val="bg1"/>
                </a:solidFill>
                <a:latin typeface="思源宋体 CN Heavy" panose="02020900000000000000" charset="-122"/>
                <a:ea typeface="思源宋体 CN Heavy" panose="02020900000000000000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0569" y="7374"/>
              <a:ext cx="3963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宋体 CN SemiBold" panose="02020600000000000000" charset="-122"/>
                  <a:ea typeface="思源宋体 CN SemiBold" panose="02020600000000000000" charset="-122"/>
                </a:rPr>
                <a:t>汇报人：</a:t>
              </a:r>
              <a:r>
                <a:rPr lang="zh-CN" altLang="en-US" sz="2000">
                  <a:solidFill>
                    <a:schemeClr val="bg1"/>
                  </a:solidFill>
                  <a:latin typeface="思源宋体 CN SemiBold" panose="02020600000000000000" charset="-122"/>
                  <a:ea typeface="思源宋体 CN SemiBold" panose="02020600000000000000" charset="-122"/>
                </a:rPr>
                <a:t>东华人</a:t>
              </a:r>
              <a:endParaRPr lang="zh-CN" altLang="en-US" sz="2000">
                <a:solidFill>
                  <a:schemeClr val="bg1"/>
                </a:solidFill>
                <a:latin typeface="思源宋体 CN SemiBold" panose="02020600000000000000" charset="-122"/>
                <a:ea typeface="思源宋体 CN SemiBold" panose="02020600000000000000" charset="-122"/>
              </a:endParaRPr>
            </a:p>
          </p:txBody>
        </p:sp>
        <p:pic>
          <p:nvPicPr>
            <p:cNvPr id="8" name="图片 7" descr="F:/A23-工作/DHU/DHU-资料图片/东华大学VI/png-白/校徽与标准字组合-07.png校徽与标准字组合-07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 cstate="print"/>
            <a:srcRect l="-376" r="12"/>
            <a:stretch>
              <a:fillRect/>
            </a:stretch>
          </p:blipFill>
          <p:spPr>
            <a:xfrm>
              <a:off x="8589" y="809"/>
              <a:ext cx="3181" cy="97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" t="9" r="22468" b="-9"/>
          <a:stretch>
            <a:fillRect/>
          </a:stretch>
        </p:blipFill>
        <p:spPr>
          <a:xfrm>
            <a:off x="-41910" y="-5715"/>
            <a:ext cx="4166235" cy="686371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1254740" y="-7620"/>
            <a:ext cx="937260" cy="6866255"/>
          </a:xfrm>
          <a:prstGeom prst="rect">
            <a:avLst/>
          </a:prstGeom>
          <a:gradFill>
            <a:gsLst>
              <a:gs pos="48600">
                <a:srgbClr val="F1F1F1"/>
              </a:gs>
              <a:gs pos="100000">
                <a:srgbClr val="ECECEC"/>
              </a:gs>
              <a:gs pos="0">
                <a:srgbClr val="F6F6F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090660" y="4004310"/>
            <a:ext cx="2164080" cy="2854325"/>
          </a:xfrm>
          <a:prstGeom prst="rect">
            <a:avLst/>
          </a:prstGeom>
          <a:gradFill>
            <a:gsLst>
              <a:gs pos="100000">
                <a:srgbClr val="F6F6F6"/>
              </a:gs>
              <a:gs pos="0">
                <a:srgbClr val="F6F6F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382231" y="2122672"/>
            <a:ext cx="3488127" cy="4727397"/>
          </a:xfrm>
          <a:prstGeom prst="rect">
            <a:avLst/>
          </a:prstGeom>
          <a:gradFill>
            <a:gsLst>
              <a:gs pos="100000">
                <a:srgbClr val="F6F6F6"/>
              </a:gs>
              <a:gs pos="0">
                <a:srgbClr val="F6F6F6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124505" y="0"/>
            <a:ext cx="772570" cy="6858000"/>
          </a:xfrm>
          <a:prstGeom prst="rect">
            <a:avLst/>
          </a:prstGeom>
          <a:gradFill>
            <a:gsLst>
              <a:gs pos="100000">
                <a:srgbClr val="ECECEC">
                  <a:alpha val="0"/>
                </a:srgbClr>
              </a:gs>
              <a:gs pos="51000">
                <a:srgbClr val="F1F1F1">
                  <a:alpha val="0"/>
                </a:srgbClr>
              </a:gs>
              <a:gs pos="2000">
                <a:srgbClr val="F6F6F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407910" y="0"/>
            <a:ext cx="1752600" cy="6858635"/>
          </a:xfrm>
          <a:prstGeom prst="rect">
            <a:avLst/>
          </a:prstGeom>
          <a:gradFill>
            <a:gsLst>
              <a:gs pos="100000">
                <a:srgbClr val="ECECEC"/>
              </a:gs>
              <a:gs pos="0">
                <a:srgbClr val="F6F6F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-41606" y="-7931"/>
            <a:ext cx="1752600" cy="6858000"/>
          </a:xfrm>
          <a:prstGeom prst="rect">
            <a:avLst/>
          </a:prstGeom>
          <a:gradFill>
            <a:gsLst>
              <a:gs pos="100000">
                <a:srgbClr val="ECECEC"/>
              </a:gs>
              <a:gs pos="0">
                <a:srgbClr val="F6F6F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41606" y="3416340"/>
            <a:ext cx="12192000" cy="0"/>
          </a:xfrm>
          <a:prstGeom prst="line">
            <a:avLst/>
          </a:prstGeom>
          <a:ln w="38100">
            <a:solidFill>
              <a:srgbClr val="B629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: 对角圆角 11"/>
          <p:cNvSpPr/>
          <p:nvPr/>
        </p:nvSpPr>
        <p:spPr>
          <a:xfrm>
            <a:off x="1058625" y="988599"/>
            <a:ext cx="2527300" cy="1993900"/>
          </a:xfrm>
          <a:prstGeom prst="round2DiagRect">
            <a:avLst/>
          </a:prstGeom>
          <a:solidFill>
            <a:srgbClr val="FFFFFF"/>
          </a:solidFill>
          <a:ln>
            <a:noFill/>
          </a:ln>
          <a:effectLst>
            <a:outerShdw blurRad="279400" dist="38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316563" y="1180983"/>
            <a:ext cx="166372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思源宋体 CN Heavy" panose="02020900000000000000" charset="-122"/>
                <a:ea typeface="思源宋体 CN Heavy" panose="02020900000000000000" charset="-122"/>
              </a:rPr>
              <a:t>输入您的内容</a:t>
            </a:r>
            <a:endParaRPr lang="zh-CN" altLang="en-US">
              <a:latin typeface="思源宋体 CN Heavy" panose="02020900000000000000" charset="-122"/>
              <a:ea typeface="思源宋体 CN Heavy" panose="02020900000000000000" charset="-122"/>
            </a:endParaRPr>
          </a:p>
        </p:txBody>
      </p:sp>
      <p:sp>
        <p:nvSpPr>
          <p:cNvPr id="14" name="文本框 13" descr="e7d195523061f1c0c30ee18c1b05f65d12b38e2533cb2ccdAE0CC34CB5CBEBFAEC353FED4DECE97C3E379FD1D933F5E4DC18EF8EA6B7A1130D5F6DE9DD2BE4B0A8C9126ACE5083D1F5A9E323B29CCFC73DD2B691AD9C2E57263EF1F9210E78D6425236408261C0EA622E281B34244954583F212923D5DF2257678E65F92B1A823BA2157751F75C0F"/>
          <p:cNvSpPr txBox="1"/>
          <p:nvPr/>
        </p:nvSpPr>
        <p:spPr>
          <a:xfrm>
            <a:off x="1248032" y="1579713"/>
            <a:ext cx="2018009" cy="1245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2413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000" noProof="0" dirty="0">
                <a:ln>
                  <a:noFill/>
                </a:ln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在这里输入你的文本阐述与关键词标题相关的具体内容，若字数太多酌情删减文案。在这里输入你的文本阐述与关键词标题相关的具体内容。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  <a:sym typeface="+mn-ea"/>
            </a:endParaRPr>
          </a:p>
        </p:txBody>
      </p:sp>
      <p:sp>
        <p:nvSpPr>
          <p:cNvPr id="15" name="矩形: 对角圆角 14"/>
          <p:cNvSpPr/>
          <p:nvPr/>
        </p:nvSpPr>
        <p:spPr>
          <a:xfrm>
            <a:off x="4772346" y="988599"/>
            <a:ext cx="2527300" cy="1993900"/>
          </a:xfrm>
          <a:prstGeom prst="round2DiagRect">
            <a:avLst/>
          </a:prstGeom>
          <a:solidFill>
            <a:srgbClr val="FFFFFF"/>
          </a:solidFill>
          <a:ln>
            <a:noFill/>
          </a:ln>
          <a:effectLst>
            <a:outerShdw blurRad="279400" dist="38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030284" y="1180983"/>
            <a:ext cx="166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思源宋体 CN Heavy" panose="02020900000000000000" charset="-122"/>
                <a:ea typeface="思源宋体 CN Heavy" panose="02020900000000000000" charset="-122"/>
              </a:rPr>
              <a:t>输入您的内容</a:t>
            </a:r>
            <a:endParaRPr lang="zh-CN" altLang="en-US">
              <a:latin typeface="思源宋体 CN Heavy" panose="02020900000000000000" charset="-122"/>
              <a:ea typeface="思源宋体 CN Heavy" panose="02020900000000000000" charset="-122"/>
            </a:endParaRPr>
          </a:p>
        </p:txBody>
      </p:sp>
      <p:sp>
        <p:nvSpPr>
          <p:cNvPr id="17" name="文本框 16" descr="e7d195523061f1c0c30ee18c1b05f65d12b38e2533cb2ccdAE0CC34CB5CBEBFAEC353FED4DECE97C3E379FD1D933F5E4DC18EF8EA6B7A1130D5F6DE9DD2BE4B0A8C9126ACE5083D1F5A9E323B29CCFC73DD2B691AD9C2E57263EF1F9210E78D6425236408261C0EA622E281B34244954583F212923D5DF2257678E65F92B1A823BA2157751F75C0F"/>
          <p:cNvSpPr txBox="1"/>
          <p:nvPr/>
        </p:nvSpPr>
        <p:spPr>
          <a:xfrm>
            <a:off x="4961753" y="1579713"/>
            <a:ext cx="2018009" cy="1245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2413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000" noProof="0" dirty="0">
                <a:ln>
                  <a:noFill/>
                </a:ln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在这里输入你的文本阐述与关键词标题相关的具体内容，若字数太多酌情删减文案。在这里输入你的文本阐述与关键词标题相关的具体内容。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  <a:sym typeface="+mn-ea"/>
            </a:endParaRPr>
          </a:p>
        </p:txBody>
      </p:sp>
      <p:sp>
        <p:nvSpPr>
          <p:cNvPr id="18" name="矩形: 对角圆角 17"/>
          <p:cNvSpPr/>
          <p:nvPr/>
        </p:nvSpPr>
        <p:spPr>
          <a:xfrm>
            <a:off x="8400254" y="988599"/>
            <a:ext cx="2527300" cy="1993900"/>
          </a:xfrm>
          <a:prstGeom prst="round2DiagRect">
            <a:avLst/>
          </a:prstGeom>
          <a:solidFill>
            <a:srgbClr val="FFFFFF"/>
          </a:solidFill>
          <a:ln>
            <a:noFill/>
          </a:ln>
          <a:effectLst>
            <a:outerShdw blurRad="279400" dist="38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8658192" y="1180983"/>
            <a:ext cx="166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思源宋体 CN Heavy" panose="02020900000000000000" charset="-122"/>
                <a:ea typeface="思源宋体 CN Heavy" panose="02020900000000000000" charset="-122"/>
              </a:rPr>
              <a:t>输入您的内容</a:t>
            </a:r>
            <a:endParaRPr lang="zh-CN" altLang="en-US">
              <a:latin typeface="思源宋体 CN Heavy" panose="02020900000000000000" charset="-122"/>
              <a:ea typeface="思源宋体 CN Heavy" panose="02020900000000000000" charset="-122"/>
            </a:endParaRPr>
          </a:p>
        </p:txBody>
      </p:sp>
      <p:sp>
        <p:nvSpPr>
          <p:cNvPr id="20" name="文本框 19" descr="e7d195523061f1c0c30ee18c1b05f65d12b38e2533cb2ccdAE0CC34CB5CBEBFAEC353FED4DECE97C3E379FD1D933F5E4DC18EF8EA6B7A1130D5F6DE9DD2BE4B0A8C9126ACE5083D1F5A9E323B29CCFC73DD2B691AD9C2E57263EF1F9210E78D6425236408261C0EA622E281B34244954583F212923D5DF2257678E65F92B1A823BA2157751F75C0F"/>
          <p:cNvSpPr txBox="1"/>
          <p:nvPr/>
        </p:nvSpPr>
        <p:spPr>
          <a:xfrm>
            <a:off x="8589661" y="1579713"/>
            <a:ext cx="2018009" cy="1245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2413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000" noProof="0" dirty="0">
                <a:ln>
                  <a:noFill/>
                </a:ln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在这里输入你的文本阐述与关键词标题相关的具体内容，若字数太多酌情删减文案。在这里输入你的文本阐述与关键词标题相关的具体内容。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  <a:sym typeface="+mn-ea"/>
            </a:endParaRPr>
          </a:p>
        </p:txBody>
      </p:sp>
      <p:sp>
        <p:nvSpPr>
          <p:cNvPr id="21" name="矩形: 对角圆角 20"/>
          <p:cNvSpPr/>
          <p:nvPr/>
        </p:nvSpPr>
        <p:spPr>
          <a:xfrm>
            <a:off x="1832539" y="3871569"/>
            <a:ext cx="2527300" cy="1993900"/>
          </a:xfrm>
          <a:prstGeom prst="round2DiagRect">
            <a:avLst/>
          </a:prstGeom>
          <a:solidFill>
            <a:srgbClr val="FFFFFF"/>
          </a:solidFill>
          <a:ln>
            <a:noFill/>
          </a:ln>
          <a:effectLst>
            <a:outerShdw blurRad="279400" dist="38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2090477" y="4063953"/>
            <a:ext cx="166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思源宋体 CN Heavy" panose="02020900000000000000" charset="-122"/>
                <a:ea typeface="思源宋体 CN Heavy" panose="02020900000000000000" charset="-122"/>
              </a:rPr>
              <a:t>输入您的内容</a:t>
            </a:r>
            <a:endParaRPr lang="zh-CN" altLang="en-US">
              <a:latin typeface="思源宋体 CN Heavy" panose="02020900000000000000" charset="-122"/>
              <a:ea typeface="思源宋体 CN Heavy" panose="02020900000000000000" charset="-122"/>
            </a:endParaRPr>
          </a:p>
        </p:txBody>
      </p:sp>
      <p:sp>
        <p:nvSpPr>
          <p:cNvPr id="23" name="文本框 22" descr="e7d195523061f1c0c30ee18c1b05f65d12b38e2533cb2ccdAE0CC34CB5CBEBFAEC353FED4DECE97C3E379FD1D933F5E4DC18EF8EA6B7A1130D5F6DE9DD2BE4B0A8C9126ACE5083D1F5A9E323B29CCFC73DD2B691AD9C2E57263EF1F9210E78D6425236408261C0EA622E281B34244954583F212923D5DF2257678E65F92B1A823BA2157751F75C0F"/>
          <p:cNvSpPr txBox="1"/>
          <p:nvPr/>
        </p:nvSpPr>
        <p:spPr>
          <a:xfrm>
            <a:off x="2021946" y="4462683"/>
            <a:ext cx="2018009" cy="1245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2413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000" noProof="0" dirty="0">
                <a:ln>
                  <a:noFill/>
                </a:ln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在这里输入你的文本阐述与关键词标题相关的具体内容，若字数太多酌情删减文案。在这里输入你的文本阐述与关键词标题相关的具体内容。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  <a:sym typeface="+mn-ea"/>
            </a:endParaRPr>
          </a:p>
        </p:txBody>
      </p:sp>
      <p:sp>
        <p:nvSpPr>
          <p:cNvPr id="24" name="矩形: 对角圆角 23"/>
          <p:cNvSpPr/>
          <p:nvPr/>
        </p:nvSpPr>
        <p:spPr>
          <a:xfrm>
            <a:off x="5436569" y="3871569"/>
            <a:ext cx="2527300" cy="1993900"/>
          </a:xfrm>
          <a:prstGeom prst="round2DiagRect">
            <a:avLst/>
          </a:prstGeom>
          <a:solidFill>
            <a:srgbClr val="FFFFFF"/>
          </a:solidFill>
          <a:ln>
            <a:noFill/>
          </a:ln>
          <a:effectLst>
            <a:outerShdw blurRad="279400" dist="38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5694507" y="4063953"/>
            <a:ext cx="166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思源宋体 CN Heavy" panose="02020900000000000000" charset="-122"/>
                <a:ea typeface="思源宋体 CN Heavy" panose="02020900000000000000" charset="-122"/>
              </a:rPr>
              <a:t>输入您的内容</a:t>
            </a:r>
            <a:endParaRPr lang="zh-CN" altLang="en-US">
              <a:latin typeface="思源宋体 CN Heavy" panose="02020900000000000000" charset="-122"/>
              <a:ea typeface="思源宋体 CN Heavy" panose="02020900000000000000" charset="-122"/>
            </a:endParaRPr>
          </a:p>
        </p:txBody>
      </p:sp>
      <p:sp>
        <p:nvSpPr>
          <p:cNvPr id="26" name="文本框 25" descr="e7d195523061f1c0c30ee18c1b05f65d12b38e2533cb2ccdAE0CC34CB5CBEBFAEC353FED4DECE97C3E379FD1D933F5E4DC18EF8EA6B7A1130D5F6DE9DD2BE4B0A8C9126ACE5083D1F5A9E323B29CCFC73DD2B691AD9C2E57263EF1F9210E78D6425236408261C0EA622E281B34244954583F212923D5DF2257678E65F92B1A823BA2157751F75C0F"/>
          <p:cNvSpPr txBox="1"/>
          <p:nvPr/>
        </p:nvSpPr>
        <p:spPr>
          <a:xfrm>
            <a:off x="5625976" y="4462683"/>
            <a:ext cx="2018009" cy="1245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2413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000" noProof="0" dirty="0">
                <a:ln>
                  <a:noFill/>
                </a:ln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在这里输入你的文本阐述与关键词标题相关的具体内容，若字数太多酌情删减文案。在这里输入你的文本阐述与关键词标题相关的具体内容。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  <a:sym typeface="+mn-ea"/>
            </a:endParaRPr>
          </a:p>
        </p:txBody>
      </p:sp>
      <p:sp>
        <p:nvSpPr>
          <p:cNvPr id="27" name="矩形: 对角圆角 26"/>
          <p:cNvSpPr/>
          <p:nvPr/>
        </p:nvSpPr>
        <p:spPr>
          <a:xfrm>
            <a:off x="9131756" y="3871569"/>
            <a:ext cx="2527300" cy="1993900"/>
          </a:xfrm>
          <a:prstGeom prst="round2DiagRect">
            <a:avLst/>
          </a:prstGeom>
          <a:solidFill>
            <a:srgbClr val="FFFFFF"/>
          </a:solidFill>
          <a:ln>
            <a:noFill/>
          </a:ln>
          <a:effectLst>
            <a:outerShdw blurRad="279400" dist="38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9389694" y="4063953"/>
            <a:ext cx="166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思源宋体 CN Heavy" panose="02020900000000000000" charset="-122"/>
                <a:ea typeface="思源宋体 CN Heavy" panose="02020900000000000000" charset="-122"/>
              </a:rPr>
              <a:t>输入您的内容</a:t>
            </a:r>
            <a:endParaRPr lang="zh-CN" altLang="en-US">
              <a:latin typeface="思源宋体 CN Heavy" panose="02020900000000000000" charset="-122"/>
              <a:ea typeface="思源宋体 CN Heavy" panose="02020900000000000000" charset="-122"/>
            </a:endParaRPr>
          </a:p>
        </p:txBody>
      </p:sp>
      <p:sp>
        <p:nvSpPr>
          <p:cNvPr id="29" name="文本框 28" descr="e7d195523061f1c0c30ee18c1b05f65d12b38e2533cb2ccdAE0CC34CB5CBEBFAEC353FED4DECE97C3E379FD1D933F5E4DC18EF8EA6B7A1130D5F6DE9DD2BE4B0A8C9126ACE5083D1F5A9E323B29CCFC73DD2B691AD9C2E57263EF1F9210E78D6425236408261C0EA622E281B34244954583F212923D5DF2257678E65F92B1A823BA2157751F75C0F"/>
          <p:cNvSpPr txBox="1"/>
          <p:nvPr/>
        </p:nvSpPr>
        <p:spPr>
          <a:xfrm>
            <a:off x="9321163" y="4462683"/>
            <a:ext cx="2018009" cy="1245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2413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000" noProof="0" dirty="0">
                <a:ln>
                  <a:noFill/>
                </a:ln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在这里输入你的文本阐述与关键词标题相关的具体内容，若字数太多酌情删减文案。在这里输入你的文本阐述与关键词标题相关的具体内容。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  <a:sym typeface="+mn-ea"/>
            </a:endParaRPr>
          </a:p>
        </p:txBody>
      </p:sp>
      <p:sp>
        <p:nvSpPr>
          <p:cNvPr id="30" name="矩形: 对角圆角 29"/>
          <p:cNvSpPr/>
          <p:nvPr/>
        </p:nvSpPr>
        <p:spPr>
          <a:xfrm>
            <a:off x="1034952" y="3235548"/>
            <a:ext cx="1438508" cy="360264"/>
          </a:xfrm>
          <a:prstGeom prst="round2DiagRect">
            <a:avLst>
              <a:gd name="adj1" fmla="val 0"/>
              <a:gd name="adj2" fmla="val 0"/>
            </a:avLst>
          </a:prstGeom>
          <a:gradFill>
            <a:gsLst>
              <a:gs pos="0">
                <a:srgbClr val="B6292A"/>
              </a:gs>
              <a:gs pos="100000">
                <a:srgbClr val="91231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: 对角圆角 30"/>
          <p:cNvSpPr/>
          <p:nvPr/>
        </p:nvSpPr>
        <p:spPr>
          <a:xfrm>
            <a:off x="2862263" y="3235548"/>
            <a:ext cx="1438508" cy="360264"/>
          </a:xfrm>
          <a:prstGeom prst="round2DiagRect">
            <a:avLst>
              <a:gd name="adj1" fmla="val 0"/>
              <a:gd name="adj2" fmla="val 0"/>
            </a:avLst>
          </a:prstGeom>
          <a:gradFill>
            <a:gsLst>
              <a:gs pos="0">
                <a:srgbClr val="B6292A"/>
              </a:gs>
              <a:gs pos="100000">
                <a:srgbClr val="91231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32" name="矩形: 对角圆角 31"/>
          <p:cNvSpPr/>
          <p:nvPr/>
        </p:nvSpPr>
        <p:spPr>
          <a:xfrm>
            <a:off x="4708085" y="3235548"/>
            <a:ext cx="1438508" cy="360264"/>
          </a:xfrm>
          <a:prstGeom prst="round2DiagRect">
            <a:avLst>
              <a:gd name="adj1" fmla="val 0"/>
              <a:gd name="adj2" fmla="val 0"/>
            </a:avLst>
          </a:prstGeom>
          <a:gradFill>
            <a:gsLst>
              <a:gs pos="0">
                <a:srgbClr val="B6292A"/>
              </a:gs>
              <a:gs pos="100000">
                <a:srgbClr val="91231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33" name="矩形: 对角圆角 32"/>
          <p:cNvSpPr/>
          <p:nvPr/>
        </p:nvSpPr>
        <p:spPr>
          <a:xfrm>
            <a:off x="6553907" y="3235548"/>
            <a:ext cx="1438508" cy="360264"/>
          </a:xfrm>
          <a:prstGeom prst="round2DiagRect">
            <a:avLst>
              <a:gd name="adj1" fmla="val 0"/>
              <a:gd name="adj2" fmla="val 0"/>
            </a:avLst>
          </a:prstGeom>
          <a:gradFill>
            <a:gsLst>
              <a:gs pos="0">
                <a:srgbClr val="B6292A"/>
              </a:gs>
              <a:gs pos="100000">
                <a:srgbClr val="91231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34" name="矩形: 对角圆角 33"/>
          <p:cNvSpPr/>
          <p:nvPr/>
        </p:nvSpPr>
        <p:spPr>
          <a:xfrm>
            <a:off x="8399729" y="3235548"/>
            <a:ext cx="1438508" cy="360264"/>
          </a:xfrm>
          <a:prstGeom prst="round2DiagRect">
            <a:avLst>
              <a:gd name="adj1" fmla="val 0"/>
              <a:gd name="adj2" fmla="val 0"/>
            </a:avLst>
          </a:prstGeom>
          <a:gradFill>
            <a:gsLst>
              <a:gs pos="0">
                <a:srgbClr val="B6292A"/>
              </a:gs>
              <a:gs pos="100000">
                <a:srgbClr val="91231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35" name="矩形: 对角圆角 34"/>
          <p:cNvSpPr/>
          <p:nvPr/>
        </p:nvSpPr>
        <p:spPr>
          <a:xfrm>
            <a:off x="10245551" y="3235548"/>
            <a:ext cx="1438508" cy="360264"/>
          </a:xfrm>
          <a:prstGeom prst="round2DiagRect">
            <a:avLst>
              <a:gd name="adj1" fmla="val 0"/>
              <a:gd name="adj2" fmla="val 0"/>
            </a:avLst>
          </a:prstGeom>
          <a:gradFill>
            <a:gsLst>
              <a:gs pos="0">
                <a:srgbClr val="B6292A"/>
              </a:gs>
              <a:gs pos="100000">
                <a:srgbClr val="91231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36" name="箭头: V 形 35"/>
          <p:cNvSpPr/>
          <p:nvPr/>
        </p:nvSpPr>
        <p:spPr>
          <a:xfrm>
            <a:off x="2588609" y="3308764"/>
            <a:ext cx="191210" cy="213046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7" name="箭头: V 形 36"/>
          <p:cNvSpPr/>
          <p:nvPr/>
        </p:nvSpPr>
        <p:spPr>
          <a:xfrm>
            <a:off x="4430864" y="3308764"/>
            <a:ext cx="191210" cy="213046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箭头: V 形 37"/>
          <p:cNvSpPr/>
          <p:nvPr/>
        </p:nvSpPr>
        <p:spPr>
          <a:xfrm>
            <a:off x="6263342" y="3308764"/>
            <a:ext cx="191210" cy="213046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" name="箭头: V 形 38"/>
          <p:cNvSpPr/>
          <p:nvPr/>
        </p:nvSpPr>
        <p:spPr>
          <a:xfrm>
            <a:off x="8105597" y="3308764"/>
            <a:ext cx="191210" cy="213046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0" name="箭头: V 形 39"/>
          <p:cNvSpPr/>
          <p:nvPr/>
        </p:nvSpPr>
        <p:spPr>
          <a:xfrm>
            <a:off x="9964788" y="3308764"/>
            <a:ext cx="191210" cy="213046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322821" y="3261398"/>
            <a:ext cx="969797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  <a:latin typeface="思源宋体 CN Heavy" panose="02020900000000000000" charset="-122"/>
                <a:ea typeface="思源宋体 CN Heavy" panose="02020900000000000000" charset="-122"/>
              </a:rPr>
              <a:t>202X.02</a:t>
            </a:r>
            <a:endParaRPr lang="en-US" altLang="zh-CN" sz="1400" b="1">
              <a:solidFill>
                <a:schemeClr val="bg1"/>
              </a:solidFill>
              <a:latin typeface="思源宋体 CN Heavy" panose="02020900000000000000" charset="-122"/>
              <a:ea typeface="思源宋体 CN Heavy" panose="02020900000000000000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126294" y="3261398"/>
            <a:ext cx="104980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  <a:latin typeface="思源宋体 CN Heavy" panose="02020900000000000000" charset="-122"/>
                <a:ea typeface="思源宋体 CN Heavy" panose="02020900000000000000" charset="-122"/>
              </a:rPr>
              <a:t>202X.04</a:t>
            </a:r>
            <a:endParaRPr lang="en-US" altLang="zh-CN" sz="1400" b="1">
              <a:solidFill>
                <a:schemeClr val="bg1"/>
              </a:solidFill>
              <a:latin typeface="思源宋体 CN Heavy" panose="02020900000000000000" charset="-122"/>
              <a:ea typeface="思源宋体 CN Heavy" panose="02020900000000000000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961753" y="3260384"/>
            <a:ext cx="93500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  <a:latin typeface="思源宋体 CN Heavy" panose="02020900000000000000" charset="-122"/>
                <a:ea typeface="思源宋体 CN Heavy" panose="02020900000000000000" charset="-122"/>
              </a:rPr>
              <a:t>202X.06</a:t>
            </a:r>
            <a:endParaRPr lang="en-US" altLang="zh-CN" sz="1400" b="1">
              <a:solidFill>
                <a:schemeClr val="bg1"/>
              </a:solidFill>
              <a:latin typeface="思源宋体 CN Heavy" panose="02020900000000000000" charset="-122"/>
              <a:ea typeface="思源宋体 CN Heavy" panose="02020900000000000000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789477" y="3260384"/>
            <a:ext cx="12827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  <a:latin typeface="思源宋体 CN Heavy" panose="02020900000000000000" charset="-122"/>
                <a:ea typeface="思源宋体 CN Heavy" panose="02020900000000000000" charset="-122"/>
              </a:rPr>
              <a:t>202X.08</a:t>
            </a:r>
            <a:endParaRPr lang="en-US" altLang="zh-CN" sz="1400" b="1">
              <a:solidFill>
                <a:schemeClr val="bg1"/>
              </a:solidFill>
              <a:latin typeface="思源宋体 CN Heavy" panose="02020900000000000000" charset="-122"/>
              <a:ea typeface="思源宋体 CN Heavy" panose="02020900000000000000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666860" y="3262457"/>
            <a:ext cx="12827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  <a:latin typeface="思源宋体 CN Heavy" panose="02020900000000000000" charset="-122"/>
                <a:ea typeface="思源宋体 CN Heavy" panose="02020900000000000000" charset="-122"/>
              </a:rPr>
              <a:t>202X.10</a:t>
            </a:r>
            <a:endParaRPr lang="en-US" altLang="zh-CN" sz="1400" b="1">
              <a:solidFill>
                <a:schemeClr val="bg1"/>
              </a:solidFill>
              <a:latin typeface="思源宋体 CN Heavy" panose="02020900000000000000" charset="-122"/>
              <a:ea typeface="思源宋体 CN Heavy" panose="02020900000000000000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0491428" y="3247234"/>
            <a:ext cx="12827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  <a:latin typeface="思源宋体 CN Heavy" panose="02020900000000000000" charset="-122"/>
                <a:ea typeface="思源宋体 CN Heavy" panose="02020900000000000000" charset="-122"/>
              </a:rPr>
              <a:t>202X.12</a:t>
            </a:r>
            <a:endParaRPr lang="en-US" altLang="zh-CN" sz="1400" b="1">
              <a:solidFill>
                <a:schemeClr val="bg1"/>
              </a:solidFill>
              <a:latin typeface="思源宋体 CN Heavy" panose="02020900000000000000" charset="-122"/>
              <a:ea typeface="思源宋体 CN Heavy" panose="02020900000000000000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281638" y="2982499"/>
            <a:ext cx="0" cy="259838"/>
          </a:xfrm>
          <a:prstGeom prst="line">
            <a:avLst/>
          </a:prstGeom>
          <a:ln w="25400">
            <a:solidFill>
              <a:srgbClr val="B6292A">
                <a:alpha val="7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4070410" y="3590256"/>
            <a:ext cx="0" cy="279277"/>
          </a:xfrm>
          <a:prstGeom prst="line">
            <a:avLst/>
          </a:prstGeom>
          <a:ln w="25400">
            <a:solidFill>
              <a:srgbClr val="B6292A">
                <a:alpha val="7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5023994" y="2975710"/>
            <a:ext cx="0" cy="259838"/>
          </a:xfrm>
          <a:prstGeom prst="line">
            <a:avLst/>
          </a:prstGeom>
          <a:ln w="25400">
            <a:solidFill>
              <a:srgbClr val="B6292A">
                <a:alpha val="7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7681510" y="3592637"/>
            <a:ext cx="0" cy="275757"/>
          </a:xfrm>
          <a:prstGeom prst="line">
            <a:avLst/>
          </a:prstGeom>
          <a:ln w="25400">
            <a:solidFill>
              <a:srgbClr val="B6292A">
                <a:alpha val="7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8603505" y="2978091"/>
            <a:ext cx="0" cy="259838"/>
          </a:xfrm>
          <a:prstGeom prst="line">
            <a:avLst/>
          </a:prstGeom>
          <a:ln w="25400">
            <a:solidFill>
              <a:srgbClr val="B6292A">
                <a:alpha val="7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11261021" y="3592637"/>
            <a:ext cx="0" cy="275757"/>
          </a:xfrm>
          <a:prstGeom prst="line">
            <a:avLst/>
          </a:prstGeom>
          <a:ln w="25400">
            <a:solidFill>
              <a:srgbClr val="B6292A">
                <a:alpha val="7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31812"/>
            </a:gs>
            <a:gs pos="50000">
              <a:srgbClr val="7D1A16"/>
            </a:gs>
            <a:gs pos="100000">
              <a:srgbClr val="8E1B1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/>
          <p:nvPr/>
        </p:nvSpPr>
        <p:spPr>
          <a:xfrm>
            <a:off x="6057" y="4859962"/>
            <a:ext cx="1586853" cy="1960295"/>
          </a:xfrm>
          <a:custGeom>
            <a:avLst/>
            <a:gdLst>
              <a:gd name="connsiteX0" fmla="*/ 110478 w 1586853"/>
              <a:gd name="connsiteY0" fmla="*/ 0 h 1960295"/>
              <a:gd name="connsiteX1" fmla="*/ 1586853 w 1586853"/>
              <a:gd name="connsiteY1" fmla="*/ 1476375 h 1960295"/>
              <a:gd name="connsiteX2" fmla="*/ 1520478 w 1586853"/>
              <a:gd name="connsiteY2" fmla="*/ 1915404 h 1960295"/>
              <a:gd name="connsiteX3" fmla="*/ 1504048 w 1586853"/>
              <a:gd name="connsiteY3" fmla="*/ 1960295 h 1960295"/>
              <a:gd name="connsiteX4" fmla="*/ 0 w 1586853"/>
              <a:gd name="connsiteY4" fmla="*/ 1960295 h 1960295"/>
              <a:gd name="connsiteX5" fmla="*/ 0 w 1586853"/>
              <a:gd name="connsiteY5" fmla="*/ 5579 h 1960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6853" h="1960295">
                <a:moveTo>
                  <a:pt x="110478" y="0"/>
                </a:moveTo>
                <a:cubicBezTo>
                  <a:pt x="925857" y="0"/>
                  <a:pt x="1586853" y="660996"/>
                  <a:pt x="1586853" y="1476375"/>
                </a:cubicBezTo>
                <a:cubicBezTo>
                  <a:pt x="1586853" y="1629259"/>
                  <a:pt x="1563615" y="1776715"/>
                  <a:pt x="1520478" y="1915404"/>
                </a:cubicBezTo>
                <a:lnTo>
                  <a:pt x="1504048" y="1960295"/>
                </a:lnTo>
                <a:lnTo>
                  <a:pt x="0" y="1960295"/>
                </a:lnTo>
                <a:lnTo>
                  <a:pt x="0" y="5579"/>
                </a:lnTo>
                <a:close/>
              </a:path>
            </a:pathLst>
          </a:custGeom>
          <a:gradFill>
            <a:gsLst>
              <a:gs pos="0">
                <a:srgbClr val="931B1A">
                  <a:alpha val="65000"/>
                </a:srgbClr>
              </a:gs>
              <a:gs pos="100000">
                <a:srgbClr val="912318">
                  <a:alpha val="1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55" name="任意多边形: 形状 54"/>
          <p:cNvSpPr/>
          <p:nvPr/>
        </p:nvSpPr>
        <p:spPr>
          <a:xfrm>
            <a:off x="6711237" y="-12779"/>
            <a:ext cx="5483844" cy="2430156"/>
          </a:xfrm>
          <a:custGeom>
            <a:avLst/>
            <a:gdLst>
              <a:gd name="connsiteX0" fmla="*/ 0 w 5483844"/>
              <a:gd name="connsiteY0" fmla="*/ 0 h 2430156"/>
              <a:gd name="connsiteX1" fmla="*/ 5483844 w 5483844"/>
              <a:gd name="connsiteY1" fmla="*/ 0 h 2430156"/>
              <a:gd name="connsiteX2" fmla="*/ 5449782 w 5483844"/>
              <a:gd name="connsiteY2" fmla="*/ 223187 h 2430156"/>
              <a:gd name="connsiteX3" fmla="*/ 2741922 w 5483844"/>
              <a:gd name="connsiteY3" fmla="*/ 2430156 h 2430156"/>
              <a:gd name="connsiteX4" fmla="*/ 34062 w 5483844"/>
              <a:gd name="connsiteY4" fmla="*/ 223187 h 243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3844" h="2430156">
                <a:moveTo>
                  <a:pt x="0" y="0"/>
                </a:moveTo>
                <a:lnTo>
                  <a:pt x="5483844" y="0"/>
                </a:lnTo>
                <a:lnTo>
                  <a:pt x="5449782" y="223187"/>
                </a:lnTo>
                <a:cubicBezTo>
                  <a:pt x="5192046" y="1482701"/>
                  <a:pt x="4077628" y="2430156"/>
                  <a:pt x="2741922" y="2430156"/>
                </a:cubicBezTo>
                <a:cubicBezTo>
                  <a:pt x="1406216" y="2430156"/>
                  <a:pt x="291798" y="1482701"/>
                  <a:pt x="34062" y="223187"/>
                </a:cubicBezTo>
                <a:close/>
              </a:path>
            </a:pathLst>
          </a:custGeom>
          <a:gradFill>
            <a:gsLst>
              <a:gs pos="0">
                <a:srgbClr val="631812">
                  <a:alpha val="0"/>
                </a:srgbClr>
              </a:gs>
              <a:gs pos="50000">
                <a:srgbClr val="912318">
                  <a:alpha val="21000"/>
                </a:srgbClr>
              </a:gs>
              <a:gs pos="100000">
                <a:srgbClr val="912318">
                  <a:alpha val="41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1" name="任意多边形: 形状 30"/>
          <p:cNvSpPr/>
          <p:nvPr/>
        </p:nvSpPr>
        <p:spPr>
          <a:xfrm>
            <a:off x="0" y="-12779"/>
            <a:ext cx="1526651" cy="2413880"/>
          </a:xfrm>
          <a:custGeom>
            <a:avLst/>
            <a:gdLst>
              <a:gd name="connsiteX0" fmla="*/ 0 w 1526651"/>
              <a:gd name="connsiteY0" fmla="*/ 0 h 2413880"/>
              <a:gd name="connsiteX1" fmla="*/ 1502494 w 1526651"/>
              <a:gd name="connsiteY1" fmla="*/ 0 h 2413880"/>
              <a:gd name="connsiteX2" fmla="*/ 1515219 w 1526651"/>
              <a:gd name="connsiteY2" fmla="*/ 83377 h 2413880"/>
              <a:gd name="connsiteX3" fmla="*/ 1526651 w 1526651"/>
              <a:gd name="connsiteY3" fmla="*/ 309781 h 2413880"/>
              <a:gd name="connsiteX4" fmla="*/ 174230 w 1526651"/>
              <a:gd name="connsiteY4" fmla="*/ 2350111 h 2413880"/>
              <a:gd name="connsiteX5" fmla="*/ 0 w 1526651"/>
              <a:gd name="connsiteY5" fmla="*/ 2413880 h 2413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6651" h="2413880">
                <a:moveTo>
                  <a:pt x="0" y="0"/>
                </a:moveTo>
                <a:lnTo>
                  <a:pt x="1502494" y="0"/>
                </a:lnTo>
                <a:lnTo>
                  <a:pt x="1515219" y="83377"/>
                </a:lnTo>
                <a:cubicBezTo>
                  <a:pt x="1522779" y="157817"/>
                  <a:pt x="1526651" y="233347"/>
                  <a:pt x="1526651" y="309781"/>
                </a:cubicBezTo>
                <a:cubicBezTo>
                  <a:pt x="1526651" y="1226992"/>
                  <a:pt x="968991" y="2013955"/>
                  <a:pt x="174230" y="2350111"/>
                </a:cubicBezTo>
                <a:lnTo>
                  <a:pt x="0" y="2413880"/>
                </a:lnTo>
                <a:close/>
              </a:path>
            </a:pathLst>
          </a:custGeom>
          <a:solidFill>
            <a:srgbClr val="912318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-13040" y="1412914"/>
            <a:ext cx="2536723" cy="3938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5000">
                <a:gradFill>
                  <a:gsLst>
                    <a:gs pos="0">
                      <a:srgbClr val="E9CCD0">
                        <a:alpha val="20000"/>
                      </a:srgbClr>
                    </a:gs>
                    <a:gs pos="100000">
                      <a:srgbClr val="8E1B18"/>
                    </a:gs>
                  </a:gsLst>
                  <a:lin ang="0" scaled="0"/>
                </a:gradFill>
                <a:latin typeface="Arial" panose="020B0604020202020204" pitchFamily="34" charset="0"/>
                <a:ea typeface="等线" panose="02010600030101010101" charset="-122"/>
                <a:cs typeface="Arial" panose="020B0604020202020204" pitchFamily="34" charset="0"/>
              </a:rPr>
              <a:t>0</a:t>
            </a:r>
            <a:endParaRPr kumimoji="0" lang="en-US" altLang="zh-CN" sz="250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E9CCD0">
                      <a:alpha val="20000"/>
                    </a:srgbClr>
                  </a:gs>
                  <a:gs pos="100000">
                    <a:srgbClr val="8E1B18"/>
                  </a:gs>
                </a:gsLst>
                <a:lin ang="0" scaled="0"/>
              </a:gradFill>
              <a:effectLst/>
              <a:uLnTx/>
              <a:uFillTx/>
              <a:latin typeface="Arial" panose="020B0604020202020204" pitchFamily="34" charset="0"/>
              <a:ea typeface="等线" panose="02010600030101010101" charset="-122"/>
              <a:cs typeface="Arial" panose="020B0604020202020204" pitchFamily="34" charset="0"/>
            </a:endParaRPr>
          </a:p>
        </p:txBody>
      </p:sp>
      <p:sp>
        <p:nvSpPr>
          <p:cNvPr id="12" name="任意多边形: 形状 11"/>
          <p:cNvSpPr/>
          <p:nvPr/>
        </p:nvSpPr>
        <p:spPr>
          <a:xfrm flipV="1">
            <a:off x="1198306" y="765164"/>
            <a:ext cx="1986731" cy="5562600"/>
          </a:xfrm>
          <a:custGeom>
            <a:avLst/>
            <a:gdLst>
              <a:gd name="connsiteX0" fmla="*/ 406108 w 1986731"/>
              <a:gd name="connsiteY0" fmla="*/ 5562600 h 5562600"/>
              <a:gd name="connsiteX1" fmla="*/ 1986731 w 1986731"/>
              <a:gd name="connsiteY1" fmla="*/ 5562600 h 5562600"/>
              <a:gd name="connsiteX2" fmla="*/ 1986731 w 1986731"/>
              <a:gd name="connsiteY2" fmla="*/ 4949518 h 5562600"/>
              <a:gd name="connsiteX3" fmla="*/ 1986731 w 1986731"/>
              <a:gd name="connsiteY3" fmla="*/ 613082 h 5562600"/>
              <a:gd name="connsiteX4" fmla="*/ 1986731 w 1986731"/>
              <a:gd name="connsiteY4" fmla="*/ 406108 h 5562600"/>
              <a:gd name="connsiteX5" fmla="*/ 1580623 w 1986731"/>
              <a:gd name="connsiteY5" fmla="*/ 0 h 5562600"/>
              <a:gd name="connsiteX6" fmla="*/ 0 w 1986731"/>
              <a:gd name="connsiteY6" fmla="*/ 0 h 5562600"/>
              <a:gd name="connsiteX7" fmla="*/ 0 w 1986731"/>
              <a:gd name="connsiteY7" fmla="*/ 613082 h 5562600"/>
              <a:gd name="connsiteX8" fmla="*/ 0 w 1986731"/>
              <a:gd name="connsiteY8" fmla="*/ 4949518 h 5562600"/>
              <a:gd name="connsiteX9" fmla="*/ 0 w 1986731"/>
              <a:gd name="connsiteY9" fmla="*/ 5156492 h 5562600"/>
              <a:gd name="connsiteX10" fmla="*/ 406108 w 1986731"/>
              <a:gd name="connsiteY10" fmla="*/ 5562600 h 55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86731" h="5562600">
                <a:moveTo>
                  <a:pt x="406108" y="5562600"/>
                </a:moveTo>
                <a:lnTo>
                  <a:pt x="1986731" y="5562600"/>
                </a:lnTo>
                <a:lnTo>
                  <a:pt x="1986731" y="4949518"/>
                </a:lnTo>
                <a:lnTo>
                  <a:pt x="1986731" y="613082"/>
                </a:lnTo>
                <a:lnTo>
                  <a:pt x="1986731" y="406108"/>
                </a:lnTo>
                <a:cubicBezTo>
                  <a:pt x="1986731" y="181821"/>
                  <a:pt x="1804910" y="0"/>
                  <a:pt x="1580623" y="0"/>
                </a:cubicBezTo>
                <a:lnTo>
                  <a:pt x="0" y="0"/>
                </a:lnTo>
                <a:lnTo>
                  <a:pt x="0" y="613082"/>
                </a:lnTo>
                <a:lnTo>
                  <a:pt x="0" y="4949518"/>
                </a:lnTo>
                <a:lnTo>
                  <a:pt x="0" y="5156492"/>
                </a:lnTo>
                <a:cubicBezTo>
                  <a:pt x="0" y="5380779"/>
                  <a:pt x="181821" y="5562600"/>
                  <a:pt x="406108" y="5562600"/>
                </a:cubicBezTo>
                <a:close/>
              </a:path>
            </a:pathLst>
          </a:custGeom>
          <a:gradFill>
            <a:gsLst>
              <a:gs pos="0">
                <a:srgbClr val="B32823">
                  <a:alpha val="12000"/>
                </a:srgbClr>
              </a:gs>
              <a:gs pos="100000">
                <a:srgbClr val="B81C2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218806" y="977430"/>
            <a:ext cx="2536723" cy="3938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5000">
                <a:gradFill>
                  <a:gsLst>
                    <a:gs pos="0">
                      <a:srgbClr val="E9CCD0">
                        <a:alpha val="20000"/>
                      </a:srgbClr>
                    </a:gs>
                    <a:gs pos="100000">
                      <a:srgbClr val="8E1B18"/>
                    </a:gs>
                  </a:gsLst>
                  <a:lin ang="0" scaled="0"/>
                </a:gradFill>
                <a:latin typeface="Arial" panose="020B0604020202020204" pitchFamily="34" charset="0"/>
                <a:ea typeface="等线" panose="02010600030101010101" charset="-122"/>
                <a:cs typeface="Arial" panose="020B0604020202020204" pitchFamily="34" charset="0"/>
              </a:rPr>
              <a:t>2</a:t>
            </a:r>
            <a:endParaRPr kumimoji="0" lang="en-US" altLang="zh-CN" sz="250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E9CCD0">
                      <a:alpha val="20000"/>
                    </a:srgbClr>
                  </a:gs>
                  <a:gs pos="100000">
                    <a:srgbClr val="8E1B18"/>
                  </a:gs>
                </a:gsLst>
                <a:lin ang="0" scaled="0"/>
              </a:gradFill>
              <a:effectLst/>
              <a:uLnTx/>
              <a:uFillTx/>
              <a:latin typeface="Arial" panose="020B0604020202020204" pitchFamily="34" charset="0"/>
              <a:ea typeface="等线" panose="02010600030101010101" charset="-122"/>
              <a:cs typeface="Arial" panose="020B0604020202020204" pitchFamily="34" charset="0"/>
            </a:endParaRPr>
          </a:p>
        </p:txBody>
      </p:sp>
      <p:sp>
        <p:nvSpPr>
          <p:cNvPr id="26" name="任意多边形: 形状 25"/>
          <p:cNvSpPr/>
          <p:nvPr/>
        </p:nvSpPr>
        <p:spPr>
          <a:xfrm flipH="1">
            <a:off x="10696575" y="5716379"/>
            <a:ext cx="1481546" cy="1145900"/>
          </a:xfrm>
          <a:custGeom>
            <a:avLst/>
            <a:gdLst>
              <a:gd name="connsiteX0" fmla="*/ 0 w 1319122"/>
              <a:gd name="connsiteY0" fmla="*/ 0 h 1414558"/>
              <a:gd name="connsiteX1" fmla="*/ 58293 w 1319122"/>
              <a:gd name="connsiteY1" fmla="*/ 14989 h 1414558"/>
              <a:gd name="connsiteX2" fmla="*/ 1317803 w 1319122"/>
              <a:gd name="connsiteY2" fmla="*/ 1405915 h 1414558"/>
              <a:gd name="connsiteX3" fmla="*/ 1319122 w 1319122"/>
              <a:gd name="connsiteY3" fmla="*/ 1414558 h 1414558"/>
              <a:gd name="connsiteX4" fmla="*/ 0 w 1319122"/>
              <a:gd name="connsiteY4" fmla="*/ 1414558 h 141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122" h="1414558">
                <a:moveTo>
                  <a:pt x="0" y="0"/>
                </a:moveTo>
                <a:lnTo>
                  <a:pt x="58293" y="14989"/>
                </a:lnTo>
                <a:cubicBezTo>
                  <a:pt x="694113" y="212749"/>
                  <a:pt x="1182560" y="745002"/>
                  <a:pt x="1317803" y="1405915"/>
                </a:cubicBezTo>
                <a:lnTo>
                  <a:pt x="1319122" y="1414558"/>
                </a:lnTo>
                <a:lnTo>
                  <a:pt x="0" y="1414558"/>
                </a:lnTo>
                <a:close/>
              </a:path>
            </a:pathLst>
          </a:custGeom>
          <a:solidFill>
            <a:srgbClr val="912318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5" name="任意多边形: 形状 34"/>
          <p:cNvSpPr/>
          <p:nvPr/>
        </p:nvSpPr>
        <p:spPr>
          <a:xfrm>
            <a:off x="1780694" y="-9615"/>
            <a:ext cx="5205297" cy="1609789"/>
          </a:xfrm>
          <a:custGeom>
            <a:avLst/>
            <a:gdLst>
              <a:gd name="connsiteX0" fmla="*/ 0 w 5295900"/>
              <a:gd name="connsiteY0" fmla="*/ 0 h 1714727"/>
              <a:gd name="connsiteX1" fmla="*/ 2609850 w 5295900"/>
              <a:gd name="connsiteY1" fmla="*/ 1714500 h 1714727"/>
              <a:gd name="connsiteX2" fmla="*/ 5295900 w 5295900"/>
              <a:gd name="connsiteY2" fmla="*/ 95250 h 1714727"/>
              <a:gd name="connsiteX0-1" fmla="*/ 0 w 5238750"/>
              <a:gd name="connsiteY0-2" fmla="*/ 0 h 1714707"/>
              <a:gd name="connsiteX1-3" fmla="*/ 2609850 w 5238750"/>
              <a:gd name="connsiteY1-4" fmla="*/ 1714500 h 1714707"/>
              <a:gd name="connsiteX2-5" fmla="*/ 5238750 w 5238750"/>
              <a:gd name="connsiteY2-6" fmla="*/ 13596 h 1714707"/>
              <a:gd name="connsiteX0-7" fmla="*/ 0 w 5238750"/>
              <a:gd name="connsiteY0-8" fmla="*/ 0 h 1714707"/>
              <a:gd name="connsiteX1-9" fmla="*/ 2777118 w 5238750"/>
              <a:gd name="connsiteY1-10" fmla="*/ 1714500 h 1714707"/>
              <a:gd name="connsiteX2-11" fmla="*/ 5238750 w 5238750"/>
              <a:gd name="connsiteY2-12" fmla="*/ 13596 h 1714707"/>
              <a:gd name="connsiteX0-13" fmla="*/ 0 w 5194146"/>
              <a:gd name="connsiteY0-14" fmla="*/ 0 h 1714704"/>
              <a:gd name="connsiteX1-15" fmla="*/ 2777118 w 5194146"/>
              <a:gd name="connsiteY1-16" fmla="*/ 1714500 h 1714704"/>
              <a:gd name="connsiteX2-17" fmla="*/ 5194146 w 5194146"/>
              <a:gd name="connsiteY2-18" fmla="*/ 1647 h 1714704"/>
              <a:gd name="connsiteX0-19" fmla="*/ 0 w 5205297"/>
              <a:gd name="connsiteY0-20" fmla="*/ 10302 h 1725003"/>
              <a:gd name="connsiteX1-21" fmla="*/ 2777118 w 5205297"/>
              <a:gd name="connsiteY1-22" fmla="*/ 1724802 h 1725003"/>
              <a:gd name="connsiteX2-23" fmla="*/ 5205297 w 5205297"/>
              <a:gd name="connsiteY2-24" fmla="*/ 0 h 172500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5205297" h="1725003">
                <a:moveTo>
                  <a:pt x="0" y="10302"/>
                </a:moveTo>
                <a:cubicBezTo>
                  <a:pt x="863600" y="859614"/>
                  <a:pt x="1894468" y="1708927"/>
                  <a:pt x="2777118" y="1724802"/>
                </a:cubicBezTo>
                <a:cubicBezTo>
                  <a:pt x="3659768" y="1740677"/>
                  <a:pt x="4303597" y="817562"/>
                  <a:pt x="5205297" y="0"/>
                </a:cubicBezTo>
              </a:path>
            </a:pathLst>
          </a:custGeom>
          <a:noFill/>
          <a:ln>
            <a:solidFill>
              <a:srgbClr val="B4251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1" name="任意多边形: 形状 40"/>
          <p:cNvSpPr/>
          <p:nvPr/>
        </p:nvSpPr>
        <p:spPr>
          <a:xfrm>
            <a:off x="-4307" y="2419742"/>
            <a:ext cx="12182428" cy="4059128"/>
          </a:xfrm>
          <a:custGeom>
            <a:avLst/>
            <a:gdLst>
              <a:gd name="connsiteX0" fmla="*/ 0 w 12221029"/>
              <a:gd name="connsiteY0" fmla="*/ 3425372 h 4153405"/>
              <a:gd name="connsiteX1" fmla="*/ 3410857 w 12221029"/>
              <a:gd name="connsiteY1" fmla="*/ 2699658 h 4153405"/>
              <a:gd name="connsiteX2" fmla="*/ 6125029 w 12221029"/>
              <a:gd name="connsiteY2" fmla="*/ 4078515 h 4153405"/>
              <a:gd name="connsiteX3" fmla="*/ 12221029 w 12221029"/>
              <a:gd name="connsiteY3" fmla="*/ 0 h 4153405"/>
              <a:gd name="connsiteX0-1" fmla="*/ 0 w 12221029"/>
              <a:gd name="connsiteY0-2" fmla="*/ 3425372 h 4110698"/>
              <a:gd name="connsiteX1-3" fmla="*/ 3410857 w 12221029"/>
              <a:gd name="connsiteY1-4" fmla="*/ 2699658 h 4110698"/>
              <a:gd name="connsiteX2-5" fmla="*/ 6620079 w 12221029"/>
              <a:gd name="connsiteY2-6" fmla="*/ 4034419 h 4110698"/>
              <a:gd name="connsiteX3-7" fmla="*/ 12221029 w 12221029"/>
              <a:gd name="connsiteY3-8" fmla="*/ 0 h 41106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221029" h="4110698">
                <a:moveTo>
                  <a:pt x="0" y="3425372"/>
                </a:moveTo>
                <a:cubicBezTo>
                  <a:pt x="1195009" y="3008086"/>
                  <a:pt x="2307511" y="2598150"/>
                  <a:pt x="3410857" y="2699658"/>
                </a:cubicBezTo>
                <a:cubicBezTo>
                  <a:pt x="4514204" y="2801166"/>
                  <a:pt x="5151717" y="4484362"/>
                  <a:pt x="6620079" y="4034419"/>
                </a:cubicBezTo>
                <a:cubicBezTo>
                  <a:pt x="8088441" y="3584476"/>
                  <a:pt x="9907210" y="1814286"/>
                  <a:pt x="12221029" y="0"/>
                </a:cubicBezTo>
              </a:path>
            </a:pathLst>
          </a:custGeom>
          <a:noFill/>
          <a:ln>
            <a:gradFill>
              <a:gsLst>
                <a:gs pos="0">
                  <a:srgbClr val="B32823">
                    <a:alpha val="46000"/>
                  </a:srgbClr>
                </a:gs>
                <a:gs pos="100000">
                  <a:srgbClr val="B32823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42" name="任意多边形: 形状 41"/>
          <p:cNvSpPr/>
          <p:nvPr/>
        </p:nvSpPr>
        <p:spPr>
          <a:xfrm>
            <a:off x="0" y="2685741"/>
            <a:ext cx="12212041" cy="4019815"/>
          </a:xfrm>
          <a:custGeom>
            <a:avLst/>
            <a:gdLst>
              <a:gd name="connsiteX0" fmla="*/ 0 w 12221029"/>
              <a:gd name="connsiteY0" fmla="*/ 3425372 h 4153405"/>
              <a:gd name="connsiteX1" fmla="*/ 3410857 w 12221029"/>
              <a:gd name="connsiteY1" fmla="*/ 2699658 h 4153405"/>
              <a:gd name="connsiteX2" fmla="*/ 6125029 w 12221029"/>
              <a:gd name="connsiteY2" fmla="*/ 4078515 h 4153405"/>
              <a:gd name="connsiteX3" fmla="*/ 12221029 w 12221029"/>
              <a:gd name="connsiteY3" fmla="*/ 0 h 4153405"/>
              <a:gd name="connsiteX0-1" fmla="*/ 0 w 12221029"/>
              <a:gd name="connsiteY0-2" fmla="*/ 3425372 h 4110698"/>
              <a:gd name="connsiteX1-3" fmla="*/ 3410857 w 12221029"/>
              <a:gd name="connsiteY1-4" fmla="*/ 2699658 h 4110698"/>
              <a:gd name="connsiteX2-5" fmla="*/ 6620079 w 12221029"/>
              <a:gd name="connsiteY2-6" fmla="*/ 4034419 h 4110698"/>
              <a:gd name="connsiteX3-7" fmla="*/ 12221029 w 12221029"/>
              <a:gd name="connsiteY3-8" fmla="*/ 0 h 41106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221029" h="4110698">
                <a:moveTo>
                  <a:pt x="0" y="3425372"/>
                </a:moveTo>
                <a:cubicBezTo>
                  <a:pt x="1195009" y="3008086"/>
                  <a:pt x="2307511" y="2598150"/>
                  <a:pt x="3410857" y="2699658"/>
                </a:cubicBezTo>
                <a:cubicBezTo>
                  <a:pt x="4514204" y="2801166"/>
                  <a:pt x="5151717" y="4484362"/>
                  <a:pt x="6620079" y="4034419"/>
                </a:cubicBezTo>
                <a:cubicBezTo>
                  <a:pt x="8088441" y="3584476"/>
                  <a:pt x="9907210" y="1814286"/>
                  <a:pt x="12221029" y="0"/>
                </a:cubicBezTo>
              </a:path>
            </a:pathLst>
          </a:custGeom>
          <a:noFill/>
          <a:ln>
            <a:gradFill>
              <a:gsLst>
                <a:gs pos="0">
                  <a:srgbClr val="B32823">
                    <a:alpha val="46000"/>
                  </a:srgbClr>
                </a:gs>
                <a:gs pos="100000">
                  <a:srgbClr val="B32823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" name="矩形: 对角圆角 2"/>
          <p:cNvSpPr/>
          <p:nvPr/>
        </p:nvSpPr>
        <p:spPr>
          <a:xfrm>
            <a:off x="2576250" y="1565908"/>
            <a:ext cx="8255050" cy="3716593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B81C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767155" y="2102673"/>
            <a:ext cx="6437671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>
                <a:ln>
                  <a:gradFill>
                    <a:gsLst>
                      <a:gs pos="0">
                        <a:schemeClr val="bg1">
                          <a:alpha val="37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思源宋体 CN Heavy" panose="02020900000000000000" charset="-122"/>
                <a:ea typeface="思源宋体 CN Heavy" panose="02020900000000000000" charset="-122"/>
              </a:rPr>
              <a:t>PART 0NE</a:t>
            </a:r>
            <a:endParaRPr lang="en-US" altLang="zh-CN" sz="8000" b="1">
              <a:ln>
                <a:gradFill>
                  <a:gsLst>
                    <a:gs pos="0">
                      <a:schemeClr val="bg1">
                        <a:alpha val="37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思源宋体 CN Heavy" panose="02020900000000000000" charset="-122"/>
              <a:ea typeface="思源宋体 CN Heavy" panose="020209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21249" y="3424147"/>
            <a:ext cx="5205297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chemeClr val="bg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Heavy" panose="02020900000000000000" charset="-122"/>
              </a:rPr>
              <a:t>202X</a:t>
            </a:r>
            <a:r>
              <a:rPr lang="zh-CN" altLang="en-US" sz="4000">
                <a:solidFill>
                  <a:schemeClr val="bg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Heavy" panose="02020900000000000000" charset="-122"/>
              </a:rPr>
              <a:t>年工作</a:t>
            </a:r>
            <a:r>
              <a:rPr lang="zh-CN" altLang="en-US" sz="4000">
                <a:solidFill>
                  <a:schemeClr val="bg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Heavy" panose="02020900000000000000" charset="-122"/>
              </a:rPr>
              <a:t>规划</a:t>
            </a:r>
            <a:endParaRPr lang="zh-CN" altLang="en-US" sz="4000">
              <a:solidFill>
                <a:schemeClr val="bg1"/>
              </a:solidFill>
              <a:latin typeface="思源宋体 CN Heavy" panose="02020900000000000000" charset="-122"/>
              <a:ea typeface="思源宋体 CN Heavy" panose="02020900000000000000" charset="-122"/>
              <a:cs typeface="思源宋体 CN Heavy" panose="020209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08095" y="4055110"/>
            <a:ext cx="6134100" cy="10661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宋体 CN SemiBold" panose="02020600000000000000" charset="-122"/>
                <a:ea typeface="思源宋体 CN SemiBold" panose="02020600000000000000" charset="-122"/>
                <a:cs typeface="+mn-cs"/>
              </a:rPr>
              <a:t>新的规划在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宋体 CN SemiBold" panose="02020600000000000000" charset="-122"/>
                <a:ea typeface="思源宋体 CN SemiBold" panose="02020600000000000000" charset="-122"/>
                <a:cs typeface="+mn-cs"/>
              </a:rPr>
              <a:t>202X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宋体 CN SemiBold" panose="02020600000000000000" charset="-122"/>
                <a:ea typeface="思源宋体 CN SemiBold" panose="02020600000000000000" charset="-122"/>
                <a:cs typeface="+mn-cs"/>
              </a:rPr>
              <a:t>年展开，</a:t>
            </a:r>
            <a:r>
              <a:rPr lang="zh-CN" altLang="en-US" sz="16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宋体 CN SemiBold" panose="02020600000000000000" charset="-122"/>
                <a:ea typeface="思源宋体 CN SemiBold" panose="02020600000000000000" charset="-122"/>
                <a:sym typeface="+mn-ea"/>
              </a:rPr>
              <a:t>新的规划在</a:t>
            </a:r>
            <a:r>
              <a:rPr lang="en-US" altLang="zh-CN" sz="16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宋体 CN SemiBold" panose="02020600000000000000" charset="-122"/>
                <a:ea typeface="思源宋体 CN SemiBold" panose="02020600000000000000" charset="-122"/>
                <a:sym typeface="+mn-ea"/>
              </a:rPr>
              <a:t>202X</a:t>
            </a:r>
            <a:r>
              <a:rPr lang="zh-CN" altLang="en-US" sz="16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宋体 CN SemiBold" panose="02020600000000000000" charset="-122"/>
                <a:ea typeface="思源宋体 CN SemiBold" panose="02020600000000000000" charset="-122"/>
                <a:sym typeface="+mn-ea"/>
              </a:rPr>
              <a:t>年展开，新的规划在</a:t>
            </a:r>
            <a:r>
              <a:rPr lang="en-US" altLang="zh-CN" sz="16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宋体 CN SemiBold" panose="02020600000000000000" charset="-122"/>
                <a:ea typeface="思源宋体 CN SemiBold" panose="02020600000000000000" charset="-122"/>
                <a:sym typeface="+mn-ea"/>
              </a:rPr>
              <a:t>202X</a:t>
            </a:r>
            <a:r>
              <a:rPr lang="zh-CN" altLang="en-US" sz="16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宋体 CN SemiBold" panose="02020600000000000000" charset="-122"/>
                <a:ea typeface="思源宋体 CN SemiBold" panose="02020600000000000000" charset="-122"/>
                <a:sym typeface="+mn-ea"/>
              </a:rPr>
              <a:t>年展开。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宋体 CN SemiBold" panose="02020600000000000000" charset="-122"/>
              <a:ea typeface="思源宋体 CN SemiBold" panose="02020600000000000000" charset="-122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宋体 CN SemiBold" panose="02020600000000000000" charset="-122"/>
              <a:ea typeface="思源宋体 CN SemiBold" panose="02020600000000000000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1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" r="10804"/>
          <a:stretch>
            <a:fillRect/>
          </a:stretch>
        </p:blipFill>
        <p:spPr>
          <a:xfrm>
            <a:off x="3826510" y="-5715"/>
            <a:ext cx="4706620" cy="686371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1322879" y="0"/>
            <a:ext cx="869127" cy="6893200"/>
          </a:xfrm>
          <a:prstGeom prst="rect">
            <a:avLst/>
          </a:prstGeom>
          <a:gradFill>
            <a:gsLst>
              <a:gs pos="50000">
                <a:srgbClr val="F1F1F1"/>
              </a:gs>
              <a:gs pos="100000">
                <a:srgbClr val="ECECEC">
                  <a:alpha val="0"/>
                </a:srgbClr>
              </a:gs>
              <a:gs pos="0">
                <a:srgbClr val="F6F6F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521700" y="0"/>
            <a:ext cx="1297305" cy="5284470"/>
          </a:xfrm>
          <a:prstGeom prst="rect">
            <a:avLst/>
          </a:prstGeom>
          <a:gradFill>
            <a:gsLst>
              <a:gs pos="100000">
                <a:srgbClr val="F6F6F6">
                  <a:alpha val="0"/>
                </a:srgbClr>
              </a:gs>
              <a:gs pos="0">
                <a:srgbClr val="F6F6F6">
                  <a:alpha val="10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129681" y="-1"/>
            <a:ext cx="677037" cy="4332515"/>
          </a:xfrm>
          <a:prstGeom prst="rect">
            <a:avLst/>
          </a:prstGeom>
          <a:gradFill>
            <a:gsLst>
              <a:gs pos="100000">
                <a:srgbClr val="F6F6F6">
                  <a:alpha val="0"/>
                </a:srgbClr>
              </a:gs>
              <a:gs pos="0">
                <a:srgbClr val="F6F6F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810750" y="3860800"/>
            <a:ext cx="2381250" cy="2997200"/>
          </a:xfrm>
          <a:prstGeom prst="rect">
            <a:avLst/>
          </a:prstGeom>
          <a:gradFill>
            <a:gsLst>
              <a:gs pos="100000">
                <a:srgbClr val="F6F6F6"/>
              </a:gs>
              <a:gs pos="0">
                <a:srgbClr val="F6F6F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3" name="矩形: 圆角 22"/>
          <p:cNvSpPr/>
          <p:nvPr/>
        </p:nvSpPr>
        <p:spPr>
          <a:xfrm>
            <a:off x="629177" y="4107543"/>
            <a:ext cx="1407886" cy="1320800"/>
          </a:xfrm>
          <a:prstGeom prst="roundRect">
            <a:avLst/>
          </a:prstGeom>
          <a:gradFill>
            <a:gsLst>
              <a:gs pos="100000">
                <a:srgbClr val="912318"/>
              </a:gs>
              <a:gs pos="0">
                <a:srgbClr val="B6292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5" name="矩形: 圆角 24"/>
          <p:cNvSpPr/>
          <p:nvPr/>
        </p:nvSpPr>
        <p:spPr>
          <a:xfrm>
            <a:off x="1492776" y="1175658"/>
            <a:ext cx="1624483" cy="1574799"/>
          </a:xfrm>
          <a:prstGeom prst="roundRect">
            <a:avLst>
              <a:gd name="adj" fmla="val 0"/>
            </a:avLst>
          </a:prstGeom>
          <a:gradFill>
            <a:gsLst>
              <a:gs pos="100000">
                <a:srgbClr val="912318"/>
              </a:gs>
              <a:gs pos="0">
                <a:srgbClr val="B6292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: 圆角 26"/>
          <p:cNvSpPr/>
          <p:nvPr/>
        </p:nvSpPr>
        <p:spPr>
          <a:xfrm>
            <a:off x="3549207" y="2912071"/>
            <a:ext cx="1274295" cy="1195472"/>
          </a:xfrm>
          <a:prstGeom prst="roundRect">
            <a:avLst/>
          </a:prstGeom>
          <a:gradFill>
            <a:gsLst>
              <a:gs pos="100000">
                <a:srgbClr val="912318"/>
              </a:gs>
              <a:gs pos="0">
                <a:srgbClr val="B6292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8" name="矩形: 圆角 27"/>
          <p:cNvSpPr/>
          <p:nvPr/>
        </p:nvSpPr>
        <p:spPr>
          <a:xfrm>
            <a:off x="5445573" y="1963057"/>
            <a:ext cx="1957616" cy="1897743"/>
          </a:xfrm>
          <a:prstGeom prst="roundRect">
            <a:avLst>
              <a:gd name="adj" fmla="val 0"/>
            </a:avLst>
          </a:prstGeom>
          <a:gradFill>
            <a:gsLst>
              <a:gs pos="100000">
                <a:srgbClr val="912318"/>
              </a:gs>
              <a:gs pos="0">
                <a:srgbClr val="B6292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9" name="矩形: 圆角 28"/>
          <p:cNvSpPr/>
          <p:nvPr/>
        </p:nvSpPr>
        <p:spPr>
          <a:xfrm>
            <a:off x="8382209" y="1320800"/>
            <a:ext cx="1203813" cy="1204686"/>
          </a:xfrm>
          <a:prstGeom prst="roundRect">
            <a:avLst/>
          </a:prstGeom>
          <a:gradFill>
            <a:gsLst>
              <a:gs pos="100000">
                <a:srgbClr val="912318"/>
              </a:gs>
              <a:gs pos="0">
                <a:srgbClr val="B6292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30" name="矩形: 圆角 29"/>
          <p:cNvSpPr/>
          <p:nvPr/>
        </p:nvSpPr>
        <p:spPr>
          <a:xfrm>
            <a:off x="10011103" y="3819071"/>
            <a:ext cx="1646038" cy="1609271"/>
          </a:xfrm>
          <a:prstGeom prst="roundRect">
            <a:avLst>
              <a:gd name="adj" fmla="val 0"/>
            </a:avLst>
          </a:prstGeom>
          <a:gradFill>
            <a:gsLst>
              <a:gs pos="100000">
                <a:srgbClr val="912318"/>
              </a:gs>
              <a:gs pos="0">
                <a:srgbClr val="B6292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61440" y="5422415"/>
            <a:ext cx="884903" cy="1470785"/>
          </a:xfrm>
          <a:prstGeom prst="rect">
            <a:avLst/>
          </a:prstGeom>
          <a:gradFill>
            <a:gsLst>
              <a:gs pos="0">
                <a:srgbClr val="9F2B28">
                  <a:alpha val="73000"/>
                </a:srgbClr>
              </a:gs>
              <a:gs pos="100000">
                <a:srgbClr val="9F2B28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1694247" y="2644644"/>
            <a:ext cx="1258283" cy="1470785"/>
          </a:xfrm>
          <a:prstGeom prst="rect">
            <a:avLst/>
          </a:prstGeom>
          <a:gradFill>
            <a:gsLst>
              <a:gs pos="0">
                <a:srgbClr val="9F2B28">
                  <a:alpha val="79000"/>
                </a:srgbClr>
              </a:gs>
              <a:gs pos="100000">
                <a:srgbClr val="9F2B28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3691197" y="4027397"/>
            <a:ext cx="987237" cy="2027430"/>
          </a:xfrm>
          <a:prstGeom prst="rect">
            <a:avLst/>
          </a:prstGeom>
          <a:gradFill>
            <a:gsLst>
              <a:gs pos="0">
                <a:srgbClr val="9F2B28">
                  <a:alpha val="73000"/>
                </a:srgbClr>
              </a:gs>
              <a:gs pos="100000">
                <a:srgbClr val="9F2B28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5721144" y="3782245"/>
            <a:ext cx="1488917" cy="3075755"/>
          </a:xfrm>
          <a:prstGeom prst="rect">
            <a:avLst/>
          </a:prstGeom>
          <a:gradFill>
            <a:gsLst>
              <a:gs pos="0">
                <a:srgbClr val="9F2B28">
                  <a:alpha val="73000"/>
                </a:srgbClr>
              </a:gs>
              <a:gs pos="100000">
                <a:srgbClr val="9F2B28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8529144" y="2501692"/>
            <a:ext cx="952554" cy="1967753"/>
          </a:xfrm>
          <a:prstGeom prst="rect">
            <a:avLst/>
          </a:prstGeom>
          <a:gradFill>
            <a:gsLst>
              <a:gs pos="0">
                <a:srgbClr val="9F2B28">
                  <a:alpha val="67000"/>
                </a:srgbClr>
              </a:gs>
              <a:gs pos="100000">
                <a:srgbClr val="9F2B28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10177780" y="5344795"/>
            <a:ext cx="1313180" cy="1513205"/>
          </a:xfrm>
          <a:prstGeom prst="rect">
            <a:avLst/>
          </a:prstGeom>
          <a:gradFill>
            <a:gsLst>
              <a:gs pos="0">
                <a:srgbClr val="9F2B28">
                  <a:alpha val="82000"/>
                </a:srgbClr>
              </a:gs>
              <a:gs pos="100000">
                <a:srgbClr val="9F2B28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723006" y="4379471"/>
            <a:ext cx="1268879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>
                <a:solidFill>
                  <a:schemeClr val="bg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Heavy" panose="02020900000000000000" charset="-122"/>
              </a:rPr>
              <a:t>985</a:t>
            </a:r>
            <a:r>
              <a:rPr lang="zh-CN" altLang="en-US" sz="1500">
                <a:solidFill>
                  <a:schemeClr val="bg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Heavy" panose="02020900000000000000" charset="-122"/>
              </a:rPr>
              <a:t>个</a:t>
            </a:r>
            <a:endParaRPr lang="en-US" altLang="zh-CN" sz="1500">
              <a:solidFill>
                <a:schemeClr val="bg1"/>
              </a:solidFill>
              <a:latin typeface="思源宋体 CN Heavy" panose="02020900000000000000" charset="-122"/>
              <a:ea typeface="思源宋体 CN Heavy" panose="02020900000000000000" charset="-122"/>
              <a:cs typeface="思源宋体 CN Heavy" panose="02020900000000000000" charset="-122"/>
            </a:endParaRPr>
          </a:p>
          <a:p>
            <a:pPr algn="ctr"/>
            <a:r>
              <a:rPr lang="zh-CN" altLang="en-US" sz="1500">
                <a:solidFill>
                  <a:schemeClr val="bg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Heavy" panose="02020900000000000000" charset="-122"/>
              </a:rPr>
              <a:t>学生类</a:t>
            </a:r>
            <a:endParaRPr lang="zh-CN" altLang="en-US" sz="1500">
              <a:solidFill>
                <a:schemeClr val="bg1"/>
              </a:solidFill>
              <a:latin typeface="思源宋体 CN Heavy" panose="02020900000000000000" charset="-122"/>
              <a:ea typeface="思源宋体 CN Heavy" panose="02020900000000000000" charset="-122"/>
              <a:cs typeface="思源宋体 CN Heavy" panose="02020900000000000000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1714655" y="1535963"/>
            <a:ext cx="1268879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>
                <a:solidFill>
                  <a:schemeClr val="bg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Heavy" panose="02020900000000000000" charset="-122"/>
              </a:rPr>
              <a:t>985</a:t>
            </a:r>
            <a:r>
              <a:rPr lang="zh-CN" altLang="en-US" sz="1500">
                <a:solidFill>
                  <a:schemeClr val="bg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Heavy" panose="02020900000000000000" charset="-122"/>
              </a:rPr>
              <a:t>个</a:t>
            </a:r>
            <a:endParaRPr lang="en-US" altLang="zh-CN" sz="1500">
              <a:solidFill>
                <a:schemeClr val="bg1"/>
              </a:solidFill>
              <a:latin typeface="思源宋体 CN Heavy" panose="02020900000000000000" charset="-122"/>
              <a:ea typeface="思源宋体 CN Heavy" panose="02020900000000000000" charset="-122"/>
              <a:cs typeface="思源宋体 CN Heavy" panose="02020900000000000000" charset="-122"/>
            </a:endParaRPr>
          </a:p>
          <a:p>
            <a:pPr algn="ctr"/>
            <a:r>
              <a:rPr lang="zh-CN" altLang="en-US" sz="1500">
                <a:solidFill>
                  <a:schemeClr val="bg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Heavy" panose="02020900000000000000" charset="-122"/>
              </a:rPr>
              <a:t>科研成果</a:t>
            </a:r>
            <a:endParaRPr lang="zh-CN" altLang="en-US" sz="1500">
              <a:solidFill>
                <a:schemeClr val="bg1"/>
              </a:solidFill>
              <a:latin typeface="思源宋体 CN Heavy" panose="02020900000000000000" charset="-122"/>
              <a:ea typeface="思源宋体 CN Heavy" panose="02020900000000000000" charset="-122"/>
              <a:cs typeface="思源宋体 CN Heavy" panose="02020900000000000000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3595759" y="3117392"/>
            <a:ext cx="1268879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>
                <a:solidFill>
                  <a:schemeClr val="bg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Heavy" panose="02020900000000000000" charset="-122"/>
              </a:rPr>
              <a:t>39</a:t>
            </a:r>
            <a:r>
              <a:rPr lang="zh-CN" altLang="en-US" sz="1500">
                <a:solidFill>
                  <a:schemeClr val="bg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Heavy" panose="02020900000000000000" charset="-122"/>
              </a:rPr>
              <a:t>个</a:t>
            </a:r>
            <a:endParaRPr lang="en-US" altLang="zh-CN" sz="1500">
              <a:solidFill>
                <a:schemeClr val="bg1"/>
              </a:solidFill>
              <a:latin typeface="思源宋体 CN Heavy" panose="02020900000000000000" charset="-122"/>
              <a:ea typeface="思源宋体 CN Heavy" panose="02020900000000000000" charset="-122"/>
              <a:cs typeface="思源宋体 CN Heavy" panose="02020900000000000000" charset="-122"/>
            </a:endParaRPr>
          </a:p>
          <a:p>
            <a:pPr algn="ctr"/>
            <a:r>
              <a:rPr lang="zh-CN" altLang="en-US" sz="1500">
                <a:solidFill>
                  <a:schemeClr val="bg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Heavy" panose="02020900000000000000" charset="-122"/>
              </a:rPr>
              <a:t>学校活动</a:t>
            </a:r>
            <a:endParaRPr lang="zh-CN" altLang="en-US" sz="1500">
              <a:solidFill>
                <a:schemeClr val="bg1"/>
              </a:solidFill>
              <a:latin typeface="思源宋体 CN Heavy" panose="02020900000000000000" charset="-122"/>
              <a:ea typeface="思源宋体 CN Heavy" panose="02020900000000000000" charset="-122"/>
              <a:cs typeface="思源宋体 CN Heavy" panose="02020900000000000000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5751726" y="2464836"/>
            <a:ext cx="1380773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>
                <a:solidFill>
                  <a:schemeClr val="bg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Heavy" panose="02020900000000000000" charset="-122"/>
              </a:rPr>
              <a:t>1238</a:t>
            </a:r>
            <a:r>
              <a:rPr lang="zh-CN" altLang="en-US" sz="1500">
                <a:solidFill>
                  <a:schemeClr val="bg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Heavy" panose="02020900000000000000" charset="-122"/>
              </a:rPr>
              <a:t>万</a:t>
            </a:r>
            <a:endParaRPr lang="en-US" altLang="zh-CN" sz="1500">
              <a:solidFill>
                <a:schemeClr val="bg1"/>
              </a:solidFill>
              <a:latin typeface="思源宋体 CN Heavy" panose="02020900000000000000" charset="-122"/>
              <a:ea typeface="思源宋体 CN Heavy" panose="02020900000000000000" charset="-122"/>
              <a:cs typeface="思源宋体 CN Heavy" panose="02020900000000000000" charset="-122"/>
            </a:endParaRPr>
          </a:p>
          <a:p>
            <a:pPr algn="ctr"/>
            <a:r>
              <a:rPr lang="zh-CN" altLang="en-US" sz="1500">
                <a:solidFill>
                  <a:schemeClr val="bg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Heavy" panose="02020900000000000000" charset="-122"/>
              </a:rPr>
              <a:t>新增关注数量</a:t>
            </a:r>
            <a:endParaRPr lang="zh-CN" altLang="en-US" sz="1500">
              <a:solidFill>
                <a:schemeClr val="bg1"/>
              </a:solidFill>
              <a:latin typeface="思源宋体 CN Heavy" panose="02020900000000000000" charset="-122"/>
              <a:ea typeface="思源宋体 CN Heavy" panose="02020900000000000000" charset="-122"/>
              <a:cs typeface="思源宋体 CN Heavy" panose="02020900000000000000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8349675" y="1544958"/>
            <a:ext cx="1268879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>
                <a:solidFill>
                  <a:schemeClr val="bg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Heavy" panose="02020900000000000000" charset="-122"/>
              </a:rPr>
              <a:t>985</a:t>
            </a:r>
            <a:r>
              <a:rPr lang="zh-CN" altLang="en-US" sz="1500">
                <a:solidFill>
                  <a:schemeClr val="bg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Heavy" panose="02020900000000000000" charset="-122"/>
              </a:rPr>
              <a:t>个</a:t>
            </a:r>
            <a:endParaRPr lang="en-US" altLang="zh-CN" sz="1500">
              <a:solidFill>
                <a:schemeClr val="bg1"/>
              </a:solidFill>
              <a:latin typeface="思源宋体 CN Heavy" panose="02020900000000000000" charset="-122"/>
              <a:ea typeface="思源宋体 CN Heavy" panose="02020900000000000000" charset="-122"/>
              <a:cs typeface="思源宋体 CN Heavy" panose="02020900000000000000" charset="-122"/>
            </a:endParaRPr>
          </a:p>
          <a:p>
            <a:pPr algn="ctr"/>
            <a:r>
              <a:rPr lang="zh-CN" altLang="en-US" sz="1500">
                <a:solidFill>
                  <a:schemeClr val="bg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Heavy" panose="02020900000000000000" charset="-122"/>
              </a:rPr>
              <a:t>电话访问量</a:t>
            </a:r>
            <a:endParaRPr lang="zh-CN" altLang="en-US" sz="1500">
              <a:solidFill>
                <a:schemeClr val="bg1"/>
              </a:solidFill>
              <a:latin typeface="思源宋体 CN Heavy" panose="02020900000000000000" charset="-122"/>
              <a:ea typeface="思源宋体 CN Heavy" panose="02020900000000000000" charset="-122"/>
              <a:cs typeface="思源宋体 CN Heavy" panose="02020900000000000000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10158478" y="4201027"/>
            <a:ext cx="1380773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>
                <a:solidFill>
                  <a:schemeClr val="bg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Heavy" panose="02020900000000000000" charset="-122"/>
              </a:rPr>
              <a:t>1238</a:t>
            </a:r>
            <a:r>
              <a:rPr lang="zh-CN" altLang="en-US" sz="1500">
                <a:solidFill>
                  <a:schemeClr val="bg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Heavy" panose="02020900000000000000" charset="-122"/>
              </a:rPr>
              <a:t>个</a:t>
            </a:r>
            <a:endParaRPr lang="en-US" altLang="zh-CN" sz="1500">
              <a:solidFill>
                <a:schemeClr val="bg1"/>
              </a:solidFill>
              <a:latin typeface="思源宋体 CN Heavy" panose="02020900000000000000" charset="-122"/>
              <a:ea typeface="思源宋体 CN Heavy" panose="02020900000000000000" charset="-122"/>
              <a:cs typeface="思源宋体 CN Heavy" panose="02020900000000000000" charset="-122"/>
            </a:endParaRPr>
          </a:p>
          <a:p>
            <a:pPr algn="ctr"/>
            <a:r>
              <a:rPr lang="zh-CN" altLang="en-US" sz="1500">
                <a:solidFill>
                  <a:schemeClr val="bg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Heavy" panose="02020900000000000000" charset="-122"/>
              </a:rPr>
              <a:t>活动</a:t>
            </a:r>
            <a:endParaRPr lang="zh-CN" altLang="en-US" sz="1500">
              <a:solidFill>
                <a:schemeClr val="bg1"/>
              </a:solidFill>
              <a:latin typeface="思源宋体 CN Heavy" panose="02020900000000000000" charset="-122"/>
              <a:ea typeface="思源宋体 CN Heavy" panose="02020900000000000000" charset="-122"/>
              <a:cs typeface="思源宋体 CN Heavy" panose="02020900000000000000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019913" y="803173"/>
            <a:ext cx="2513577" cy="0"/>
          </a:xfrm>
          <a:prstGeom prst="line">
            <a:avLst/>
          </a:prstGeom>
          <a:ln w="38100">
            <a:gradFill>
              <a:gsLst>
                <a:gs pos="0">
                  <a:srgbClr val="B6292A">
                    <a:alpha val="0"/>
                  </a:srgbClr>
                </a:gs>
                <a:gs pos="100000">
                  <a:srgbClr val="B6292A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7257269" y="766287"/>
            <a:ext cx="2513577" cy="0"/>
          </a:xfrm>
          <a:prstGeom prst="line">
            <a:avLst/>
          </a:prstGeom>
          <a:ln w="38100">
            <a:gradFill>
              <a:gsLst>
                <a:gs pos="0">
                  <a:srgbClr val="B6292A">
                    <a:alpha val="0"/>
                  </a:srgbClr>
                </a:gs>
                <a:gs pos="100000">
                  <a:srgbClr val="B6292A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729337" y="504677"/>
            <a:ext cx="252793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latin typeface="思源宋体 CN Heavy" panose="02020900000000000000" charset="-122"/>
                <a:ea typeface="思源宋体 CN Heavy" panose="02020900000000000000" charset="-122"/>
              </a:rPr>
              <a:t>数据呈现</a:t>
            </a:r>
            <a:endParaRPr lang="zh-CN" altLang="en-US" sz="2800">
              <a:latin typeface="思源宋体 CN Heavy" panose="02020900000000000000" charset="-122"/>
              <a:ea typeface="思源宋体 CN Heavy" panose="020209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" r="16420"/>
          <a:stretch>
            <a:fillRect/>
          </a:stretch>
        </p:blipFill>
        <p:spPr>
          <a:xfrm>
            <a:off x="635" y="-5715"/>
            <a:ext cx="4400550" cy="6863715"/>
          </a:xfrm>
          <a:prstGeom prst="rect">
            <a:avLst/>
          </a:prstGeom>
        </p:spPr>
      </p:pic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-6257" y="-1"/>
            <a:ext cx="1752600" cy="6850069"/>
          </a:xfrm>
          <a:prstGeom prst="rect">
            <a:avLst/>
          </a:prstGeom>
          <a:gradFill>
            <a:gsLst>
              <a:gs pos="100000">
                <a:srgbClr val="ECECEC"/>
              </a:gs>
              <a:gs pos="0">
                <a:srgbClr val="F6F6F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1" name="矩形 10"/>
          <p:cNvSpPr/>
          <p:nvPr>
            <p:custDataLst>
              <p:tags r:id="rId4"/>
            </p:custDataLst>
          </p:nvPr>
        </p:nvSpPr>
        <p:spPr>
          <a:xfrm>
            <a:off x="912495" y="2962275"/>
            <a:ext cx="3033395" cy="3895090"/>
          </a:xfrm>
          <a:prstGeom prst="rect">
            <a:avLst/>
          </a:prstGeom>
          <a:gradFill>
            <a:gsLst>
              <a:gs pos="100000">
                <a:srgbClr val="F6F6F6">
                  <a:alpha val="0"/>
                  <a:lumMod val="0"/>
                  <a:lumOff val="100000"/>
                </a:srgbClr>
              </a:gs>
              <a:gs pos="0">
                <a:srgbClr val="F6F6F6">
                  <a:alpha val="100000"/>
                </a:srgbClr>
              </a:gs>
            </a:gsLst>
            <a:lin ang="1614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770846" y="2868939"/>
            <a:ext cx="2381265" cy="3981129"/>
          </a:xfrm>
          <a:prstGeom prst="rect">
            <a:avLst/>
          </a:prstGeom>
          <a:gradFill>
            <a:gsLst>
              <a:gs pos="100000">
                <a:srgbClr val="F6F6F6"/>
              </a:gs>
              <a:gs pos="0">
                <a:srgbClr val="F6F6F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322879" y="0"/>
            <a:ext cx="869127" cy="6893200"/>
          </a:xfrm>
          <a:prstGeom prst="rect">
            <a:avLst/>
          </a:prstGeom>
          <a:gradFill>
            <a:gsLst>
              <a:gs pos="50000">
                <a:srgbClr val="F1F1F1"/>
              </a:gs>
              <a:gs pos="100000">
                <a:srgbClr val="ECECEC">
                  <a:alpha val="0"/>
                </a:srgbClr>
              </a:gs>
              <a:gs pos="0">
                <a:srgbClr val="F6F6F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8364092" y="0"/>
            <a:ext cx="1752600" cy="4445650"/>
          </a:xfrm>
          <a:prstGeom prst="rect">
            <a:avLst/>
          </a:prstGeom>
          <a:gradFill>
            <a:gsLst>
              <a:gs pos="100000">
                <a:srgbClr val="F6F6F6"/>
              </a:gs>
              <a:gs pos="0">
                <a:srgbClr val="F6F6F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3667360" y="0"/>
            <a:ext cx="733818" cy="6305549"/>
          </a:xfrm>
          <a:prstGeom prst="rect">
            <a:avLst/>
          </a:prstGeom>
          <a:gradFill>
            <a:gsLst>
              <a:gs pos="100000">
                <a:srgbClr val="ECECEC">
                  <a:alpha val="0"/>
                </a:srgbClr>
              </a:gs>
              <a:gs pos="0">
                <a:srgbClr val="F6F6F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7" name="椭圆 36"/>
          <p:cNvSpPr/>
          <p:nvPr>
            <p:custDataLst>
              <p:tags r:id="rId7"/>
            </p:custDataLst>
          </p:nvPr>
        </p:nvSpPr>
        <p:spPr>
          <a:xfrm>
            <a:off x="3610827" y="939860"/>
            <a:ext cx="4970345" cy="4970345"/>
          </a:xfrm>
          <a:prstGeom prst="ellipse">
            <a:avLst/>
          </a:prstGeom>
          <a:gradFill>
            <a:gsLst>
              <a:gs pos="100000">
                <a:srgbClr val="BB2A25">
                  <a:alpha val="42000"/>
                </a:srgbClr>
              </a:gs>
              <a:gs pos="0">
                <a:srgbClr val="FEFAF9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>
            <p:custDataLst>
              <p:tags r:id="rId8"/>
            </p:custDataLst>
          </p:nvPr>
        </p:nvSpPr>
        <p:spPr>
          <a:xfrm>
            <a:off x="4128531" y="1434761"/>
            <a:ext cx="3930204" cy="3930204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79400" dist="38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35" name="椭圆 34"/>
          <p:cNvSpPr/>
          <p:nvPr>
            <p:custDataLst>
              <p:tags r:id="rId9"/>
            </p:custDataLst>
          </p:nvPr>
        </p:nvSpPr>
        <p:spPr>
          <a:xfrm>
            <a:off x="4770184" y="2083534"/>
            <a:ext cx="2646086" cy="2646086"/>
          </a:xfrm>
          <a:prstGeom prst="ellipse">
            <a:avLst/>
          </a:prstGeom>
          <a:solidFill>
            <a:srgbClr val="B42A28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>
            <p:custDataLst>
              <p:tags r:id="rId10"/>
            </p:custDataLst>
          </p:nvPr>
        </p:nvSpPr>
        <p:spPr>
          <a:xfrm>
            <a:off x="4991644" y="2297874"/>
            <a:ext cx="2203978" cy="2203978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79400" dist="38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32" name="椭圆 31"/>
          <p:cNvSpPr/>
          <p:nvPr>
            <p:custDataLst>
              <p:tags r:id="rId11"/>
            </p:custDataLst>
          </p:nvPr>
        </p:nvSpPr>
        <p:spPr>
          <a:xfrm>
            <a:off x="5173478" y="2479708"/>
            <a:ext cx="1840311" cy="1840311"/>
          </a:xfrm>
          <a:prstGeom prst="ellipse">
            <a:avLst/>
          </a:prstGeom>
          <a:solidFill>
            <a:srgbClr val="D3D1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>
            <p:custDataLst>
              <p:tags r:id="rId12"/>
            </p:custDataLst>
          </p:nvPr>
        </p:nvSpPr>
        <p:spPr>
          <a:xfrm>
            <a:off x="5336307" y="2642537"/>
            <a:ext cx="1514654" cy="1514654"/>
          </a:xfrm>
          <a:prstGeom prst="ellipse">
            <a:avLst/>
          </a:prstGeom>
          <a:gradFill>
            <a:gsLst>
              <a:gs pos="100000">
                <a:srgbClr val="BB2A25"/>
              </a:gs>
              <a:gs pos="4000">
                <a:srgbClr val="B42A2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5636692" y="2892033"/>
            <a:ext cx="106096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宋体 CN Heavy" panose="02020900000000000000" charset="-122"/>
                <a:ea typeface="思源宋体 CN Heavy" panose="02020900000000000000" charset="-122"/>
                <a:cs typeface="+mn-cs"/>
              </a:rPr>
              <a:t>重点</a:t>
            </a:r>
            <a:endParaRPr kumimoji="0" lang="en-US" altLang="zh-CN" sz="3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宋体 CN Heavy" panose="02020900000000000000" charset="-122"/>
              <a:ea typeface="思源宋体 CN Heavy" panose="02020900000000000000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宋体 CN Heavy" panose="02020900000000000000" charset="-122"/>
                <a:ea typeface="思源宋体 CN Heavy" panose="02020900000000000000" charset="-122"/>
                <a:cs typeface="+mn-cs"/>
              </a:rPr>
              <a:t>工作</a:t>
            </a:r>
            <a:endParaRPr kumimoji="0" lang="zh-CN" altLang="en-US" sz="3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宋体 CN Heavy" panose="02020900000000000000" charset="-122"/>
              <a:ea typeface="思源宋体 CN Heavy" panose="02020900000000000000" charset="-122"/>
              <a:cs typeface="+mn-cs"/>
            </a:endParaRPr>
          </a:p>
        </p:txBody>
      </p:sp>
      <p:sp>
        <p:nvSpPr>
          <p:cNvPr id="5" name="文本框 4"/>
          <p:cNvSpPr txBox="1"/>
          <p:nvPr>
            <p:custDataLst>
              <p:tags r:id="rId13"/>
            </p:custDataLst>
          </p:nvPr>
        </p:nvSpPr>
        <p:spPr>
          <a:xfrm>
            <a:off x="964149" y="1742597"/>
            <a:ext cx="193124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SemiBold" panose="02020600000000000000" charset="-122"/>
                <a:ea typeface="思源宋体 CN SemiBold" panose="02020600000000000000" charset="-122"/>
                <a:cs typeface="+mn-cs"/>
              </a:rPr>
              <a:t>输入标题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SemiBold" panose="02020600000000000000" charset="-122"/>
              <a:ea typeface="思源宋体 CN SemiBold" panose="02020600000000000000" charset="-122"/>
              <a:cs typeface="+mn-cs"/>
            </a:endParaRPr>
          </a:p>
        </p:txBody>
      </p:sp>
      <p:sp>
        <p:nvSpPr>
          <p:cNvPr id="17" name="文本框 16"/>
          <p:cNvSpPr txBox="1"/>
          <p:nvPr>
            <p:custDataLst>
              <p:tags r:id="rId14"/>
            </p:custDataLst>
          </p:nvPr>
        </p:nvSpPr>
        <p:spPr>
          <a:xfrm>
            <a:off x="934350" y="3713402"/>
            <a:ext cx="1931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SemiBold" panose="02020600000000000000" charset="-122"/>
                <a:ea typeface="思源宋体 CN SemiBold" panose="02020600000000000000" charset="-122"/>
                <a:cs typeface="+mn-cs"/>
              </a:rPr>
              <a:t>输入标题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SemiBold" panose="02020600000000000000" charset="-122"/>
              <a:ea typeface="思源宋体 CN SemiBold" panose="02020600000000000000" charset="-122"/>
              <a:cs typeface="+mn-cs"/>
            </a:endParaRPr>
          </a:p>
        </p:txBody>
      </p:sp>
      <p:sp>
        <p:nvSpPr>
          <p:cNvPr id="21" name="文本框 20"/>
          <p:cNvSpPr txBox="1"/>
          <p:nvPr>
            <p:custDataLst>
              <p:tags r:id="rId15"/>
            </p:custDataLst>
          </p:nvPr>
        </p:nvSpPr>
        <p:spPr>
          <a:xfrm>
            <a:off x="8996082" y="1742597"/>
            <a:ext cx="1931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SemiBold" panose="02020600000000000000" charset="-122"/>
                <a:ea typeface="思源宋体 CN SemiBold" panose="02020600000000000000" charset="-122"/>
                <a:cs typeface="+mn-cs"/>
              </a:rPr>
              <a:t>输入标题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SemiBold" panose="02020600000000000000" charset="-122"/>
              <a:ea typeface="思源宋体 CN SemiBold" panose="02020600000000000000" charset="-122"/>
              <a:cs typeface="+mn-cs"/>
            </a:endParaRPr>
          </a:p>
        </p:txBody>
      </p:sp>
      <p:sp>
        <p:nvSpPr>
          <p:cNvPr id="25" name="文本框 24"/>
          <p:cNvSpPr txBox="1"/>
          <p:nvPr>
            <p:custDataLst>
              <p:tags r:id="rId16"/>
            </p:custDataLst>
          </p:nvPr>
        </p:nvSpPr>
        <p:spPr>
          <a:xfrm>
            <a:off x="9013551" y="3688292"/>
            <a:ext cx="1931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SemiBold" panose="02020600000000000000" charset="-122"/>
                <a:ea typeface="思源宋体 CN SemiBold" panose="02020600000000000000" charset="-122"/>
                <a:cs typeface="+mn-cs"/>
              </a:rPr>
              <a:t>输入标题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SemiBold" panose="02020600000000000000" charset="-122"/>
              <a:ea typeface="思源宋体 CN SemiBold" panose="02020600000000000000" charset="-122"/>
              <a:cs typeface="+mn-cs"/>
            </a:endParaRPr>
          </a:p>
        </p:txBody>
      </p:sp>
      <p:grpSp>
        <p:nvGrpSpPr>
          <p:cNvPr id="65" name="组合 64"/>
          <p:cNvGrpSpPr/>
          <p:nvPr>
            <p:custDataLst>
              <p:tags r:id="rId17"/>
            </p:custDataLst>
          </p:nvPr>
        </p:nvGrpSpPr>
        <p:grpSpPr>
          <a:xfrm>
            <a:off x="4990498" y="2354685"/>
            <a:ext cx="2145636" cy="2120736"/>
            <a:chOff x="5172491" y="2341132"/>
            <a:chExt cx="2145636" cy="2120736"/>
          </a:xfrm>
        </p:grpSpPr>
        <p:sp>
          <p:nvSpPr>
            <p:cNvPr id="38" name="椭圆 37"/>
            <p:cNvSpPr/>
            <p:nvPr>
              <p:custDataLst>
                <p:tags r:id="rId18"/>
              </p:custDataLst>
            </p:nvPr>
          </p:nvSpPr>
          <p:spPr>
            <a:xfrm>
              <a:off x="5172491" y="2349878"/>
              <a:ext cx="110001" cy="110001"/>
            </a:xfrm>
            <a:prstGeom prst="ellipse">
              <a:avLst/>
            </a:prstGeom>
            <a:solidFill>
              <a:srgbClr val="9A3C4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>
              <p:custDataLst>
                <p:tags r:id="rId19"/>
              </p:custDataLst>
            </p:nvPr>
          </p:nvSpPr>
          <p:spPr>
            <a:xfrm>
              <a:off x="5176691" y="4351867"/>
              <a:ext cx="110001" cy="110001"/>
            </a:xfrm>
            <a:prstGeom prst="ellipse">
              <a:avLst/>
            </a:prstGeom>
            <a:solidFill>
              <a:srgbClr val="9A3C4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>
              <p:custDataLst>
                <p:tags r:id="rId20"/>
              </p:custDataLst>
            </p:nvPr>
          </p:nvSpPr>
          <p:spPr>
            <a:xfrm>
              <a:off x="7208126" y="2341132"/>
              <a:ext cx="110001" cy="110001"/>
            </a:xfrm>
            <a:prstGeom prst="ellipse">
              <a:avLst/>
            </a:prstGeom>
            <a:solidFill>
              <a:srgbClr val="9A3C4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>
              <p:custDataLst>
                <p:tags r:id="rId21"/>
              </p:custDataLst>
            </p:nvPr>
          </p:nvSpPr>
          <p:spPr>
            <a:xfrm>
              <a:off x="7203509" y="4351867"/>
              <a:ext cx="110001" cy="110001"/>
            </a:xfrm>
            <a:prstGeom prst="ellipse">
              <a:avLst/>
            </a:prstGeom>
            <a:solidFill>
              <a:srgbClr val="9A3C4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3" name="直接连接符 42"/>
            <p:cNvCxnSpPr>
              <a:stCxn id="38" idx="5"/>
            </p:cNvCxnSpPr>
            <p:nvPr>
              <p:custDataLst>
                <p:tags r:id="rId22"/>
              </p:custDataLst>
            </p:nvPr>
          </p:nvCxnSpPr>
          <p:spPr>
            <a:xfrm>
              <a:off x="5266383" y="2443770"/>
              <a:ext cx="452605" cy="411616"/>
            </a:xfrm>
            <a:prstGeom prst="line">
              <a:avLst/>
            </a:prstGeom>
            <a:ln w="25400">
              <a:solidFill>
                <a:srgbClr val="F6E2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>
              <a:endCxn id="41" idx="1"/>
            </p:cNvCxnSpPr>
            <p:nvPr>
              <p:custDataLst>
                <p:tags r:id="rId23"/>
              </p:custDataLst>
            </p:nvPr>
          </p:nvCxnSpPr>
          <p:spPr>
            <a:xfrm>
              <a:off x="6788695" y="3957638"/>
              <a:ext cx="430923" cy="410338"/>
            </a:xfrm>
            <a:prstGeom prst="line">
              <a:avLst/>
            </a:prstGeom>
            <a:ln w="25400">
              <a:solidFill>
                <a:srgbClr val="F6E2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>
              <a:endCxn id="39" idx="7"/>
            </p:cNvCxnSpPr>
            <p:nvPr>
              <p:custDataLst>
                <p:tags r:id="rId24"/>
              </p:custDataLst>
            </p:nvPr>
          </p:nvCxnSpPr>
          <p:spPr>
            <a:xfrm flipH="1">
              <a:off x="5270583" y="3920720"/>
              <a:ext cx="450137" cy="447256"/>
            </a:xfrm>
            <a:prstGeom prst="line">
              <a:avLst/>
            </a:prstGeom>
            <a:ln w="25400">
              <a:solidFill>
                <a:srgbClr val="F6E2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>
              <a:stCxn id="40" idx="3"/>
            </p:cNvCxnSpPr>
            <p:nvPr>
              <p:custDataLst>
                <p:tags r:id="rId25"/>
              </p:custDataLst>
            </p:nvPr>
          </p:nvCxnSpPr>
          <p:spPr>
            <a:xfrm flipH="1">
              <a:off x="6834525" y="2435024"/>
              <a:ext cx="389710" cy="429128"/>
            </a:xfrm>
            <a:prstGeom prst="line">
              <a:avLst/>
            </a:prstGeom>
            <a:ln w="25400">
              <a:solidFill>
                <a:srgbClr val="F6E2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 descr="e7d195523061f1c0c30ee18c1b05f65d12b38e2533cb2ccdAE0CC34CB5CBEBFAEC353FED4DECE97C3E379FD1D933F5E4DC18EF8EA6B7A1130D5F6DE9DD2BE4B0A8C9126ACE5083D1F5A9E323B29CCFC73DD2B691AD9C2E57263EF1F9210E78D6425236408261C0EA622E281B34244954583F212923D5DF2257678E65F92B1A823BA2157751F75C0F"/>
          <p:cNvSpPr txBox="1"/>
          <p:nvPr>
            <p:custDataLst>
              <p:tags r:id="rId26"/>
            </p:custDataLst>
          </p:nvPr>
        </p:nvSpPr>
        <p:spPr>
          <a:xfrm>
            <a:off x="958215" y="2084070"/>
            <a:ext cx="3293745" cy="1251585"/>
          </a:xfrm>
          <a:prstGeom prst="rect">
            <a:avLst/>
          </a:prstGeom>
          <a:noFill/>
        </p:spPr>
        <p:txBody>
          <a:bodyPr wrap="square" anchor="t" anchorCtr="0">
            <a:noAutofit/>
          </a:bodyPr>
          <a:lstStyle/>
          <a:p>
            <a:pPr marR="0" lvl="0" indent="24130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00" noProof="0" dirty="0">
                <a:ln>
                  <a:noFill/>
                </a:ln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在这里输入你的文本阐述与关键词标题相关的具体内容，若字数太多酌情删减文案。在这里输入你的文本阐述与关键词标题相关的具体内容。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  <a:sym typeface="+mn-ea"/>
            </a:endParaRPr>
          </a:p>
        </p:txBody>
      </p:sp>
      <p:sp>
        <p:nvSpPr>
          <p:cNvPr id="6" name="文本框 5" descr="e7d195523061f1c0c30ee18c1b05f65d12b38e2533cb2ccdAE0CC34CB5CBEBFAEC353FED4DECE97C3E379FD1D933F5E4DC18EF8EA6B7A1130D5F6DE9DD2BE4B0A8C9126ACE5083D1F5A9E323B29CCFC73DD2B691AD9C2E57263EF1F9210E78D6425236408261C0EA622E281B34244954583F212923D5DF2257678E65F92B1A823BA2157751F75C0F"/>
          <p:cNvSpPr txBox="1"/>
          <p:nvPr>
            <p:custDataLst>
              <p:tags r:id="rId27"/>
            </p:custDataLst>
          </p:nvPr>
        </p:nvSpPr>
        <p:spPr>
          <a:xfrm>
            <a:off x="923925" y="4039235"/>
            <a:ext cx="3293745" cy="1251585"/>
          </a:xfrm>
          <a:prstGeom prst="rect">
            <a:avLst/>
          </a:prstGeom>
          <a:noFill/>
        </p:spPr>
        <p:txBody>
          <a:bodyPr wrap="square" anchor="t" anchorCtr="0">
            <a:noAutofit/>
          </a:bodyPr>
          <a:lstStyle/>
          <a:p>
            <a:pPr marR="0" lvl="0" indent="24130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00" noProof="0" dirty="0">
                <a:ln>
                  <a:noFill/>
                </a:ln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在这里输入你的文本阐述与关键词标题相关的具体内容，若字数太多酌情删减文案。在这里输入你的文本阐述与关键词标题相关的具体内容。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  <a:sym typeface="+mn-ea"/>
            </a:endParaRPr>
          </a:p>
        </p:txBody>
      </p:sp>
      <p:sp>
        <p:nvSpPr>
          <p:cNvPr id="13" name="文本框 12" descr="e7d195523061f1c0c30ee18c1b05f65d12b38e2533cb2ccdAE0CC34CB5CBEBFAEC353FED4DECE97C3E379FD1D933F5E4DC18EF8EA6B7A1130D5F6DE9DD2BE4B0A8C9126ACE5083D1F5A9E323B29CCFC73DD2B691AD9C2E57263EF1F9210E78D6425236408261C0EA622E281B34244954583F212923D5DF2257678E65F92B1A823BA2157751F75C0F"/>
          <p:cNvSpPr txBox="1"/>
          <p:nvPr>
            <p:custDataLst>
              <p:tags r:id="rId28"/>
            </p:custDataLst>
          </p:nvPr>
        </p:nvSpPr>
        <p:spPr>
          <a:xfrm>
            <a:off x="7635875" y="2055495"/>
            <a:ext cx="3293745" cy="1251585"/>
          </a:xfrm>
          <a:prstGeom prst="rect">
            <a:avLst/>
          </a:prstGeom>
          <a:noFill/>
        </p:spPr>
        <p:txBody>
          <a:bodyPr wrap="square" anchor="t" anchorCtr="0">
            <a:noAutofit/>
          </a:bodyPr>
          <a:lstStyle/>
          <a:p>
            <a:pPr marR="0" lvl="0" indent="241300" algn="r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00" noProof="0" dirty="0">
                <a:ln>
                  <a:noFill/>
                </a:ln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在这里输入你的文本阐述与关键词标题相关的具体内容，若字数太多酌情删减文案。在这里输入你的文本阐述与关键词标题相关的具体内容。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  <a:sym typeface="+mn-ea"/>
            </a:endParaRPr>
          </a:p>
        </p:txBody>
      </p:sp>
      <p:sp>
        <p:nvSpPr>
          <p:cNvPr id="20" name="文本框 19" descr="e7d195523061f1c0c30ee18c1b05f65d12b38e2533cb2ccdAE0CC34CB5CBEBFAEC353FED4DECE97C3E379FD1D933F5E4DC18EF8EA6B7A1130D5F6DE9DD2BE4B0A8C9126ACE5083D1F5A9E323B29CCFC73DD2B691AD9C2E57263EF1F9210E78D6425236408261C0EA622E281B34244954583F212923D5DF2257678E65F92B1A823BA2157751F75C0F"/>
          <p:cNvSpPr txBox="1"/>
          <p:nvPr>
            <p:custDataLst>
              <p:tags r:id="rId29"/>
            </p:custDataLst>
          </p:nvPr>
        </p:nvSpPr>
        <p:spPr>
          <a:xfrm>
            <a:off x="7601585" y="4010660"/>
            <a:ext cx="3293745" cy="1251585"/>
          </a:xfrm>
          <a:prstGeom prst="rect">
            <a:avLst/>
          </a:prstGeom>
          <a:noFill/>
        </p:spPr>
        <p:txBody>
          <a:bodyPr wrap="square" anchor="t" anchorCtr="0">
            <a:noAutofit/>
          </a:bodyPr>
          <a:lstStyle/>
          <a:p>
            <a:pPr marR="0" lvl="0" indent="241300" algn="r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00" noProof="0" dirty="0">
                <a:ln>
                  <a:noFill/>
                </a:ln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在这里输入你的文本阐述与关键词标题相关的具体内容，若字数太多酌情删减文案。在这里输入你的文本阐述与关键词标题相关的具体内容。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1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" r="16420"/>
          <a:stretch>
            <a:fillRect/>
          </a:stretch>
        </p:blipFill>
        <p:spPr>
          <a:xfrm>
            <a:off x="7791450" y="-5715"/>
            <a:ext cx="4400550" cy="686371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912495" y="2962275"/>
            <a:ext cx="3033395" cy="3895725"/>
          </a:xfrm>
          <a:prstGeom prst="rect">
            <a:avLst/>
          </a:prstGeom>
          <a:gradFill>
            <a:gsLst>
              <a:gs pos="100000">
                <a:srgbClr val="F6F6F6"/>
              </a:gs>
              <a:gs pos="0">
                <a:srgbClr val="F6F6F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770846" y="2868939"/>
            <a:ext cx="2381265" cy="3981129"/>
          </a:xfrm>
          <a:prstGeom prst="rect">
            <a:avLst/>
          </a:prstGeom>
          <a:gradFill>
            <a:gsLst>
              <a:gs pos="100000">
                <a:srgbClr val="F6F6F6"/>
              </a:gs>
              <a:gs pos="0">
                <a:srgbClr val="F6F6F6">
                  <a:alpha val="78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322879" y="0"/>
            <a:ext cx="869127" cy="6893200"/>
          </a:xfrm>
          <a:prstGeom prst="rect">
            <a:avLst/>
          </a:prstGeom>
          <a:gradFill>
            <a:gsLst>
              <a:gs pos="50000">
                <a:srgbClr val="F1F1F1"/>
              </a:gs>
              <a:gs pos="100000">
                <a:srgbClr val="ECECEC">
                  <a:alpha val="0"/>
                </a:srgbClr>
              </a:gs>
              <a:gs pos="0">
                <a:srgbClr val="F6F6F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64092" y="0"/>
            <a:ext cx="1752600" cy="4445650"/>
          </a:xfrm>
          <a:prstGeom prst="rect">
            <a:avLst/>
          </a:prstGeom>
          <a:gradFill>
            <a:gsLst>
              <a:gs pos="100000">
                <a:srgbClr val="F6F6F6">
                  <a:alpha val="0"/>
                </a:srgbClr>
              </a:gs>
              <a:gs pos="0">
                <a:srgbClr val="F6F6F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67360" y="0"/>
            <a:ext cx="733818" cy="6305549"/>
          </a:xfrm>
          <a:prstGeom prst="rect">
            <a:avLst/>
          </a:prstGeom>
          <a:gradFill>
            <a:gsLst>
              <a:gs pos="100000">
                <a:srgbClr val="ECECEC">
                  <a:alpha val="0"/>
                </a:srgbClr>
              </a:gs>
              <a:gs pos="0">
                <a:srgbClr val="F6F6F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341179" y="2826033"/>
            <a:ext cx="5981700" cy="0"/>
          </a:xfrm>
          <a:prstGeom prst="line">
            <a:avLst/>
          </a:prstGeom>
          <a:ln w="38100">
            <a:gradFill>
              <a:gsLst>
                <a:gs pos="0">
                  <a:srgbClr val="8F2016"/>
                </a:gs>
                <a:gs pos="100000">
                  <a:srgbClr val="8F2016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688085" y="4644664"/>
            <a:ext cx="6896100" cy="0"/>
          </a:xfrm>
          <a:prstGeom prst="line">
            <a:avLst/>
          </a:prstGeom>
          <a:ln w="38100">
            <a:gradFill>
              <a:gsLst>
                <a:gs pos="0">
                  <a:srgbClr val="8F2016"/>
                </a:gs>
                <a:gs pos="100000">
                  <a:srgbClr val="8F2016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>
            <p:custDataLst>
              <p:tags r:id="rId2"/>
            </p:custDataLst>
          </p:nvPr>
        </p:nvSpPr>
        <p:spPr>
          <a:xfrm>
            <a:off x="6088380" y="2797810"/>
            <a:ext cx="519112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24130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在这里输入你的文本阐述与关键词标题相关的具体内容，若字数太多酌情删减文案。在这里输入你的文本阐述与关键词标题相关的具体内容。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  <a:sym typeface="+mn-ea"/>
            </a:endParaRPr>
          </a:p>
        </p:txBody>
      </p:sp>
      <p:sp>
        <p:nvSpPr>
          <p:cNvPr id="25" name="文本框 24"/>
          <p:cNvSpPr txBox="1"/>
          <p:nvPr>
            <p:custDataLst>
              <p:tags r:id="rId3"/>
            </p:custDataLst>
          </p:nvPr>
        </p:nvSpPr>
        <p:spPr>
          <a:xfrm>
            <a:off x="6088669" y="2383890"/>
            <a:ext cx="193124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SemiBold" panose="02020600000000000000" charset="-122"/>
                <a:ea typeface="思源宋体 CN SemiBold" panose="02020600000000000000" charset="-122"/>
                <a:cs typeface="+mn-cs"/>
              </a:rPr>
              <a:t>输入标题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SemiBold" panose="02020600000000000000" charset="-122"/>
              <a:ea typeface="思源宋体 CN SemiBold" panose="02020600000000000000" charset="-122"/>
              <a:cs typeface="+mn-cs"/>
            </a:endParaRPr>
          </a:p>
        </p:txBody>
      </p:sp>
      <p:sp>
        <p:nvSpPr>
          <p:cNvPr id="29" name="文本框 28"/>
          <p:cNvSpPr txBox="1"/>
          <p:nvPr>
            <p:custDataLst>
              <p:tags r:id="rId4"/>
            </p:custDataLst>
          </p:nvPr>
        </p:nvSpPr>
        <p:spPr>
          <a:xfrm>
            <a:off x="6088669" y="4221170"/>
            <a:ext cx="193124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SemiBold" panose="02020600000000000000" charset="-122"/>
                <a:ea typeface="思源宋体 CN SemiBold" panose="02020600000000000000" charset="-122"/>
                <a:cs typeface="+mn-cs"/>
              </a:rPr>
              <a:t>输入标题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SemiBold" panose="02020600000000000000" charset="-122"/>
              <a:ea typeface="思源宋体 CN SemiBold" panose="02020600000000000000" charset="-122"/>
              <a:cs typeface="+mn-cs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6101080" y="4621530"/>
            <a:ext cx="519112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24130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在这里输入你的文本阐述与关键词标题相关的具体内容，若字数太多酌情删减文案。在这里输入你的文本阐述与关键词标题相关的具体内容。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  <a:sym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019913" y="803173"/>
            <a:ext cx="2513577" cy="0"/>
          </a:xfrm>
          <a:prstGeom prst="line">
            <a:avLst/>
          </a:prstGeom>
          <a:ln w="38100">
            <a:gradFill>
              <a:gsLst>
                <a:gs pos="0">
                  <a:srgbClr val="B6292A">
                    <a:alpha val="0"/>
                  </a:srgbClr>
                </a:gs>
                <a:gs pos="100000">
                  <a:srgbClr val="B6292A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7257269" y="766287"/>
            <a:ext cx="2513577" cy="0"/>
          </a:xfrm>
          <a:prstGeom prst="line">
            <a:avLst/>
          </a:prstGeom>
          <a:ln w="38100">
            <a:gradFill>
              <a:gsLst>
                <a:gs pos="0">
                  <a:srgbClr val="B6292A">
                    <a:alpha val="0"/>
                  </a:srgbClr>
                </a:gs>
                <a:gs pos="100000">
                  <a:srgbClr val="B6292A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729337" y="504677"/>
            <a:ext cx="252793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latin typeface="思源宋体 CN Heavy" panose="02020900000000000000" charset="-122"/>
                <a:ea typeface="思源宋体 CN Heavy" panose="02020900000000000000" charset="-122"/>
              </a:rPr>
              <a:t>工作概述</a:t>
            </a:r>
            <a:endParaRPr lang="zh-CN" altLang="en-US" sz="2800">
              <a:latin typeface="思源宋体 CN Heavy" panose="02020900000000000000" charset="-122"/>
              <a:ea typeface="思源宋体 CN Heavy" panose="02020900000000000000" charset="-122"/>
            </a:endParaRPr>
          </a:p>
        </p:txBody>
      </p:sp>
      <p:pic>
        <p:nvPicPr>
          <p:cNvPr id="16386" name="Picture 2" descr="F:/DHU/2023景色/夏/松江/MK500828.jpgMK500828"/>
          <p:cNvPicPr>
            <a:picLocks noChangeAspect="1" noChangeArrowheads="1"/>
          </p:cNvPicPr>
          <p:nvPr/>
        </p:nvPicPr>
        <p:blipFill>
          <a:blip r:embed="rId6" cstate="print"/>
          <a:srcRect l="17021" t="40978" r="36922" b="5318"/>
          <a:stretch>
            <a:fillRect/>
          </a:stretch>
        </p:blipFill>
        <p:spPr bwMode="auto">
          <a:xfrm>
            <a:off x="0" y="1507490"/>
            <a:ext cx="5615305" cy="43656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" t="6100"/>
          <a:stretch>
            <a:fillRect/>
          </a:stretch>
        </p:blipFill>
        <p:spPr>
          <a:xfrm>
            <a:off x="5611495" y="0"/>
            <a:ext cx="5711190" cy="686371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-6257" y="-1"/>
            <a:ext cx="1752600" cy="6850069"/>
          </a:xfrm>
          <a:prstGeom prst="rect">
            <a:avLst/>
          </a:prstGeom>
          <a:gradFill>
            <a:gsLst>
              <a:gs pos="100000">
                <a:srgbClr val="ECECEC"/>
              </a:gs>
              <a:gs pos="0">
                <a:srgbClr val="F6F6F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12495" y="2962275"/>
            <a:ext cx="3033395" cy="3895725"/>
          </a:xfrm>
          <a:prstGeom prst="rect">
            <a:avLst/>
          </a:prstGeom>
          <a:gradFill>
            <a:gsLst>
              <a:gs pos="100000">
                <a:srgbClr val="F6F6F6"/>
              </a:gs>
              <a:gs pos="0">
                <a:srgbClr val="F6F6F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5" name="矩形 14"/>
          <p:cNvSpPr/>
          <p:nvPr>
            <p:custDataLst>
              <p:tags r:id="rId3"/>
            </p:custDataLst>
          </p:nvPr>
        </p:nvSpPr>
        <p:spPr>
          <a:xfrm>
            <a:off x="9770846" y="2868939"/>
            <a:ext cx="2381265" cy="3981129"/>
          </a:xfrm>
          <a:prstGeom prst="rect">
            <a:avLst/>
          </a:prstGeom>
          <a:gradFill>
            <a:gsLst>
              <a:gs pos="100000">
                <a:srgbClr val="F6F6F6"/>
              </a:gs>
              <a:gs pos="0">
                <a:srgbClr val="F6F6F6">
                  <a:alpha val="78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11322879" y="0"/>
            <a:ext cx="869127" cy="6893200"/>
          </a:xfrm>
          <a:prstGeom prst="rect">
            <a:avLst/>
          </a:prstGeom>
          <a:gradFill>
            <a:gsLst>
              <a:gs pos="50000">
                <a:srgbClr val="F1F1F1"/>
              </a:gs>
              <a:gs pos="100000">
                <a:srgbClr val="ECECEC">
                  <a:alpha val="0"/>
                </a:srgbClr>
              </a:gs>
              <a:gs pos="0">
                <a:srgbClr val="F6F6F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8364092" y="0"/>
            <a:ext cx="1752600" cy="4445650"/>
          </a:xfrm>
          <a:prstGeom prst="rect">
            <a:avLst/>
          </a:prstGeom>
          <a:gradFill>
            <a:gsLst>
              <a:gs pos="100000">
                <a:srgbClr val="F6F6F6">
                  <a:alpha val="0"/>
                </a:srgbClr>
              </a:gs>
              <a:gs pos="0">
                <a:srgbClr val="F6F6F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67360" y="0"/>
            <a:ext cx="733818" cy="6305549"/>
          </a:xfrm>
          <a:prstGeom prst="rect">
            <a:avLst/>
          </a:prstGeom>
          <a:gradFill>
            <a:gsLst>
              <a:gs pos="100000">
                <a:srgbClr val="ECECEC">
                  <a:alpha val="0"/>
                </a:srgbClr>
              </a:gs>
              <a:gs pos="0">
                <a:srgbClr val="F6F6F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46152" y="-1"/>
            <a:ext cx="5657850" cy="6858001"/>
          </a:xfrm>
          <a:prstGeom prst="rect">
            <a:avLst/>
          </a:prstGeom>
          <a:gradFill>
            <a:gsLst>
              <a:gs pos="0">
                <a:srgbClr val="912318"/>
              </a:gs>
              <a:gs pos="100000">
                <a:srgbClr val="C53439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834221" y="1004118"/>
            <a:ext cx="220004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宋体 CN Heavy" panose="02020900000000000000" charset="-122"/>
                <a:ea typeface="思源宋体 CN Heavy" panose="02020900000000000000" charset="-122"/>
                <a:cs typeface="+mn-cs"/>
              </a:rPr>
              <a:t>所获荣誉</a:t>
            </a:r>
            <a:endParaRPr kumimoji="0" lang="zh-CN" altLang="en-US" sz="3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宋体 CN Heavy" panose="02020900000000000000" charset="-122"/>
              <a:ea typeface="思源宋体 CN Heavy" panose="02020900000000000000" charset="-122"/>
              <a:cs typeface="+mn-cs"/>
            </a:endParaRPr>
          </a:p>
        </p:txBody>
      </p:sp>
      <p:sp>
        <p:nvSpPr>
          <p:cNvPr id="7" name="矩形: 对角圆角 6"/>
          <p:cNvSpPr/>
          <p:nvPr/>
        </p:nvSpPr>
        <p:spPr>
          <a:xfrm>
            <a:off x="736084" y="2049175"/>
            <a:ext cx="2009415" cy="958941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  <a:effectLst>
            <a:outerShdw blurRad="279400" dist="38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3" name="矩形: 对角圆角 12"/>
          <p:cNvSpPr/>
          <p:nvPr/>
        </p:nvSpPr>
        <p:spPr>
          <a:xfrm>
            <a:off x="736084" y="3174760"/>
            <a:ext cx="2009415" cy="958941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  <a:effectLst>
            <a:outerShdw blurRad="279400" dist="38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矩形: 对角圆角 13"/>
          <p:cNvSpPr/>
          <p:nvPr/>
        </p:nvSpPr>
        <p:spPr>
          <a:xfrm>
            <a:off x="736084" y="4319304"/>
            <a:ext cx="2009415" cy="958941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  <a:effectLst>
            <a:outerShdw blurRad="279400" dist="38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矩形: 对角圆角 17"/>
          <p:cNvSpPr/>
          <p:nvPr/>
        </p:nvSpPr>
        <p:spPr>
          <a:xfrm>
            <a:off x="2946978" y="2049175"/>
            <a:ext cx="2009415" cy="958941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  <a:effectLst>
            <a:outerShdw blurRad="279400" dist="38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0" name="矩形: 对角圆角 19"/>
          <p:cNvSpPr/>
          <p:nvPr/>
        </p:nvSpPr>
        <p:spPr>
          <a:xfrm>
            <a:off x="2946978" y="3174760"/>
            <a:ext cx="2009415" cy="958941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  <a:effectLst>
            <a:outerShdw blurRad="279400" dist="38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4" name="任意多边形: 形状 33"/>
          <p:cNvSpPr/>
          <p:nvPr/>
        </p:nvSpPr>
        <p:spPr>
          <a:xfrm>
            <a:off x="736084" y="2051189"/>
            <a:ext cx="1977522" cy="958941"/>
          </a:xfrm>
          <a:custGeom>
            <a:avLst/>
            <a:gdLst>
              <a:gd name="connsiteX0" fmla="*/ 192594 w 1977522"/>
              <a:gd name="connsiteY0" fmla="*/ 0 h 958941"/>
              <a:gd name="connsiteX1" fmla="*/ 260791 w 1977522"/>
              <a:gd name="connsiteY1" fmla="*/ 0 h 958941"/>
              <a:gd name="connsiteX2" fmla="*/ 1977522 w 1977522"/>
              <a:gd name="connsiteY2" fmla="*/ 866169 h 958941"/>
              <a:gd name="connsiteX3" fmla="*/ 1953006 w 1977522"/>
              <a:gd name="connsiteY3" fmla="*/ 902532 h 958941"/>
              <a:gd name="connsiteX4" fmla="*/ 1816821 w 1977522"/>
              <a:gd name="connsiteY4" fmla="*/ 958941 h 958941"/>
              <a:gd name="connsiteX5" fmla="*/ 0 w 1977522"/>
              <a:gd name="connsiteY5" fmla="*/ 958941 h 958941"/>
              <a:gd name="connsiteX6" fmla="*/ 0 w 1977522"/>
              <a:gd name="connsiteY6" fmla="*/ 192594 h 958941"/>
              <a:gd name="connsiteX7" fmla="*/ 192594 w 1977522"/>
              <a:gd name="connsiteY7" fmla="*/ 0 h 95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7522" h="958941">
                <a:moveTo>
                  <a:pt x="192594" y="0"/>
                </a:moveTo>
                <a:lnTo>
                  <a:pt x="260791" y="0"/>
                </a:lnTo>
                <a:lnTo>
                  <a:pt x="1977522" y="866169"/>
                </a:lnTo>
                <a:lnTo>
                  <a:pt x="1953006" y="902532"/>
                </a:lnTo>
                <a:cubicBezTo>
                  <a:pt x="1918153" y="937384"/>
                  <a:pt x="1870005" y="958941"/>
                  <a:pt x="1816821" y="958941"/>
                </a:cubicBezTo>
                <a:lnTo>
                  <a:pt x="0" y="958941"/>
                </a:lnTo>
                <a:lnTo>
                  <a:pt x="0" y="192594"/>
                </a:lnTo>
                <a:cubicBezTo>
                  <a:pt x="0" y="86227"/>
                  <a:pt x="86227" y="0"/>
                  <a:pt x="192594" y="0"/>
                </a:cubicBezTo>
                <a:close/>
              </a:path>
            </a:pathLst>
          </a:custGeom>
          <a:gradFill>
            <a:gsLst>
              <a:gs pos="100000">
                <a:schemeClr val="bg1">
                  <a:lumMod val="75000"/>
                  <a:alpha val="0"/>
                </a:schemeClr>
              </a:gs>
              <a:gs pos="0">
                <a:schemeClr val="bg1">
                  <a:lumMod val="85000"/>
                  <a:alpha val="61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任意多边形: 形状 34"/>
          <p:cNvSpPr/>
          <p:nvPr/>
        </p:nvSpPr>
        <p:spPr>
          <a:xfrm>
            <a:off x="736084" y="3174669"/>
            <a:ext cx="1977522" cy="958941"/>
          </a:xfrm>
          <a:custGeom>
            <a:avLst/>
            <a:gdLst>
              <a:gd name="connsiteX0" fmla="*/ 192594 w 1977522"/>
              <a:gd name="connsiteY0" fmla="*/ 0 h 958941"/>
              <a:gd name="connsiteX1" fmla="*/ 260791 w 1977522"/>
              <a:gd name="connsiteY1" fmla="*/ 0 h 958941"/>
              <a:gd name="connsiteX2" fmla="*/ 1977522 w 1977522"/>
              <a:gd name="connsiteY2" fmla="*/ 866169 h 958941"/>
              <a:gd name="connsiteX3" fmla="*/ 1953006 w 1977522"/>
              <a:gd name="connsiteY3" fmla="*/ 902532 h 958941"/>
              <a:gd name="connsiteX4" fmla="*/ 1816821 w 1977522"/>
              <a:gd name="connsiteY4" fmla="*/ 958941 h 958941"/>
              <a:gd name="connsiteX5" fmla="*/ 0 w 1977522"/>
              <a:gd name="connsiteY5" fmla="*/ 958941 h 958941"/>
              <a:gd name="connsiteX6" fmla="*/ 0 w 1977522"/>
              <a:gd name="connsiteY6" fmla="*/ 192594 h 958941"/>
              <a:gd name="connsiteX7" fmla="*/ 192594 w 1977522"/>
              <a:gd name="connsiteY7" fmla="*/ 0 h 95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7522" h="958941">
                <a:moveTo>
                  <a:pt x="192594" y="0"/>
                </a:moveTo>
                <a:lnTo>
                  <a:pt x="260791" y="0"/>
                </a:lnTo>
                <a:lnTo>
                  <a:pt x="1977522" y="866169"/>
                </a:lnTo>
                <a:lnTo>
                  <a:pt x="1953006" y="902532"/>
                </a:lnTo>
                <a:cubicBezTo>
                  <a:pt x="1918153" y="937384"/>
                  <a:pt x="1870005" y="958941"/>
                  <a:pt x="1816821" y="958941"/>
                </a:cubicBezTo>
                <a:lnTo>
                  <a:pt x="0" y="958941"/>
                </a:lnTo>
                <a:lnTo>
                  <a:pt x="0" y="192594"/>
                </a:lnTo>
                <a:cubicBezTo>
                  <a:pt x="0" y="86227"/>
                  <a:pt x="86227" y="0"/>
                  <a:pt x="192594" y="0"/>
                </a:cubicBezTo>
                <a:close/>
              </a:path>
            </a:pathLst>
          </a:custGeom>
          <a:gradFill>
            <a:gsLst>
              <a:gs pos="100000">
                <a:schemeClr val="bg1">
                  <a:lumMod val="75000"/>
                  <a:alpha val="0"/>
                </a:schemeClr>
              </a:gs>
              <a:gs pos="0">
                <a:schemeClr val="bg1">
                  <a:lumMod val="85000"/>
                  <a:alpha val="61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任意多边形: 形状 35"/>
          <p:cNvSpPr/>
          <p:nvPr/>
        </p:nvSpPr>
        <p:spPr>
          <a:xfrm>
            <a:off x="736084" y="4316788"/>
            <a:ext cx="1977522" cy="958941"/>
          </a:xfrm>
          <a:custGeom>
            <a:avLst/>
            <a:gdLst>
              <a:gd name="connsiteX0" fmla="*/ 192594 w 1977522"/>
              <a:gd name="connsiteY0" fmla="*/ 0 h 958941"/>
              <a:gd name="connsiteX1" fmla="*/ 260791 w 1977522"/>
              <a:gd name="connsiteY1" fmla="*/ 0 h 958941"/>
              <a:gd name="connsiteX2" fmla="*/ 1977522 w 1977522"/>
              <a:gd name="connsiteY2" fmla="*/ 866169 h 958941"/>
              <a:gd name="connsiteX3" fmla="*/ 1953006 w 1977522"/>
              <a:gd name="connsiteY3" fmla="*/ 902532 h 958941"/>
              <a:gd name="connsiteX4" fmla="*/ 1816821 w 1977522"/>
              <a:gd name="connsiteY4" fmla="*/ 958941 h 958941"/>
              <a:gd name="connsiteX5" fmla="*/ 0 w 1977522"/>
              <a:gd name="connsiteY5" fmla="*/ 958941 h 958941"/>
              <a:gd name="connsiteX6" fmla="*/ 0 w 1977522"/>
              <a:gd name="connsiteY6" fmla="*/ 192594 h 958941"/>
              <a:gd name="connsiteX7" fmla="*/ 192594 w 1977522"/>
              <a:gd name="connsiteY7" fmla="*/ 0 h 95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7522" h="958941">
                <a:moveTo>
                  <a:pt x="192594" y="0"/>
                </a:moveTo>
                <a:lnTo>
                  <a:pt x="260791" y="0"/>
                </a:lnTo>
                <a:lnTo>
                  <a:pt x="1977522" y="866169"/>
                </a:lnTo>
                <a:lnTo>
                  <a:pt x="1953006" y="902532"/>
                </a:lnTo>
                <a:cubicBezTo>
                  <a:pt x="1918153" y="937384"/>
                  <a:pt x="1870005" y="958941"/>
                  <a:pt x="1816821" y="958941"/>
                </a:cubicBezTo>
                <a:lnTo>
                  <a:pt x="0" y="958941"/>
                </a:lnTo>
                <a:lnTo>
                  <a:pt x="0" y="192594"/>
                </a:lnTo>
                <a:cubicBezTo>
                  <a:pt x="0" y="86227"/>
                  <a:pt x="86227" y="0"/>
                  <a:pt x="192594" y="0"/>
                </a:cubicBezTo>
                <a:close/>
              </a:path>
            </a:pathLst>
          </a:custGeom>
          <a:gradFill>
            <a:gsLst>
              <a:gs pos="100000">
                <a:schemeClr val="bg1">
                  <a:lumMod val="75000"/>
                  <a:alpha val="0"/>
                </a:schemeClr>
              </a:gs>
              <a:gs pos="0">
                <a:schemeClr val="bg1">
                  <a:lumMod val="85000"/>
                  <a:alpha val="61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任意多边形: 形状 36"/>
          <p:cNvSpPr/>
          <p:nvPr/>
        </p:nvSpPr>
        <p:spPr>
          <a:xfrm>
            <a:off x="2945673" y="3174669"/>
            <a:ext cx="1977522" cy="958941"/>
          </a:xfrm>
          <a:custGeom>
            <a:avLst/>
            <a:gdLst>
              <a:gd name="connsiteX0" fmla="*/ 192594 w 1977522"/>
              <a:gd name="connsiteY0" fmla="*/ 0 h 958941"/>
              <a:gd name="connsiteX1" fmla="*/ 260791 w 1977522"/>
              <a:gd name="connsiteY1" fmla="*/ 0 h 958941"/>
              <a:gd name="connsiteX2" fmla="*/ 1977522 w 1977522"/>
              <a:gd name="connsiteY2" fmla="*/ 866169 h 958941"/>
              <a:gd name="connsiteX3" fmla="*/ 1953006 w 1977522"/>
              <a:gd name="connsiteY3" fmla="*/ 902532 h 958941"/>
              <a:gd name="connsiteX4" fmla="*/ 1816821 w 1977522"/>
              <a:gd name="connsiteY4" fmla="*/ 958941 h 958941"/>
              <a:gd name="connsiteX5" fmla="*/ 0 w 1977522"/>
              <a:gd name="connsiteY5" fmla="*/ 958941 h 958941"/>
              <a:gd name="connsiteX6" fmla="*/ 0 w 1977522"/>
              <a:gd name="connsiteY6" fmla="*/ 192594 h 958941"/>
              <a:gd name="connsiteX7" fmla="*/ 192594 w 1977522"/>
              <a:gd name="connsiteY7" fmla="*/ 0 h 95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7522" h="958941">
                <a:moveTo>
                  <a:pt x="192594" y="0"/>
                </a:moveTo>
                <a:lnTo>
                  <a:pt x="260791" y="0"/>
                </a:lnTo>
                <a:lnTo>
                  <a:pt x="1977522" y="866169"/>
                </a:lnTo>
                <a:lnTo>
                  <a:pt x="1953006" y="902532"/>
                </a:lnTo>
                <a:cubicBezTo>
                  <a:pt x="1918153" y="937384"/>
                  <a:pt x="1870005" y="958941"/>
                  <a:pt x="1816821" y="958941"/>
                </a:cubicBezTo>
                <a:lnTo>
                  <a:pt x="0" y="958941"/>
                </a:lnTo>
                <a:lnTo>
                  <a:pt x="0" y="192594"/>
                </a:lnTo>
                <a:cubicBezTo>
                  <a:pt x="0" y="86227"/>
                  <a:pt x="86227" y="0"/>
                  <a:pt x="192594" y="0"/>
                </a:cubicBezTo>
                <a:close/>
              </a:path>
            </a:pathLst>
          </a:custGeom>
          <a:gradFill>
            <a:gsLst>
              <a:gs pos="100000">
                <a:schemeClr val="bg1">
                  <a:lumMod val="75000"/>
                  <a:alpha val="0"/>
                </a:schemeClr>
              </a:gs>
              <a:gs pos="0">
                <a:schemeClr val="bg1">
                  <a:lumMod val="85000"/>
                  <a:alpha val="61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>
            <a:off x="2944266" y="2052221"/>
            <a:ext cx="1977522" cy="958941"/>
          </a:xfrm>
          <a:custGeom>
            <a:avLst/>
            <a:gdLst>
              <a:gd name="connsiteX0" fmla="*/ 192594 w 1977522"/>
              <a:gd name="connsiteY0" fmla="*/ 0 h 958941"/>
              <a:gd name="connsiteX1" fmla="*/ 260791 w 1977522"/>
              <a:gd name="connsiteY1" fmla="*/ 0 h 958941"/>
              <a:gd name="connsiteX2" fmla="*/ 1977522 w 1977522"/>
              <a:gd name="connsiteY2" fmla="*/ 866169 h 958941"/>
              <a:gd name="connsiteX3" fmla="*/ 1953006 w 1977522"/>
              <a:gd name="connsiteY3" fmla="*/ 902532 h 958941"/>
              <a:gd name="connsiteX4" fmla="*/ 1816821 w 1977522"/>
              <a:gd name="connsiteY4" fmla="*/ 958941 h 958941"/>
              <a:gd name="connsiteX5" fmla="*/ 0 w 1977522"/>
              <a:gd name="connsiteY5" fmla="*/ 958941 h 958941"/>
              <a:gd name="connsiteX6" fmla="*/ 0 w 1977522"/>
              <a:gd name="connsiteY6" fmla="*/ 192594 h 958941"/>
              <a:gd name="connsiteX7" fmla="*/ 192594 w 1977522"/>
              <a:gd name="connsiteY7" fmla="*/ 0 h 95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7522" h="958941">
                <a:moveTo>
                  <a:pt x="192594" y="0"/>
                </a:moveTo>
                <a:lnTo>
                  <a:pt x="260791" y="0"/>
                </a:lnTo>
                <a:lnTo>
                  <a:pt x="1977522" y="866169"/>
                </a:lnTo>
                <a:lnTo>
                  <a:pt x="1953006" y="902532"/>
                </a:lnTo>
                <a:cubicBezTo>
                  <a:pt x="1918153" y="937384"/>
                  <a:pt x="1870005" y="958941"/>
                  <a:pt x="1816821" y="958941"/>
                </a:cubicBezTo>
                <a:lnTo>
                  <a:pt x="0" y="958941"/>
                </a:lnTo>
                <a:lnTo>
                  <a:pt x="0" y="192594"/>
                </a:lnTo>
                <a:cubicBezTo>
                  <a:pt x="0" y="86227"/>
                  <a:pt x="86227" y="0"/>
                  <a:pt x="192594" y="0"/>
                </a:cubicBezTo>
                <a:close/>
              </a:path>
            </a:pathLst>
          </a:custGeom>
          <a:gradFill>
            <a:gsLst>
              <a:gs pos="100000">
                <a:schemeClr val="bg1">
                  <a:lumMod val="75000"/>
                  <a:alpha val="0"/>
                </a:schemeClr>
              </a:gs>
              <a:gs pos="0">
                <a:schemeClr val="bg1">
                  <a:lumMod val="85000"/>
                  <a:alpha val="61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1296605" y="2212232"/>
            <a:ext cx="85182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842318"/>
                </a:solidFill>
                <a:effectLst/>
                <a:uLnTx/>
                <a:uFillTx/>
                <a:latin typeface="思源宋体 CN SemiBold" panose="02020600000000000000" charset="-122"/>
                <a:ea typeface="思源宋体 CN SemiBold" panose="02020600000000000000" charset="-122"/>
                <a:cs typeface="+mn-cs"/>
              </a:rPr>
              <a:t>荣获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842318"/>
              </a:solidFill>
              <a:effectLst/>
              <a:uLnTx/>
              <a:uFillTx/>
              <a:latin typeface="思源宋体 CN SemiBold" panose="02020600000000000000" charset="-122"/>
              <a:ea typeface="思源宋体 CN SemiBold" panose="02020600000000000000" charset="-122"/>
              <a:cs typeface="+mn-cs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039353" y="2576308"/>
            <a:ext cx="1429177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某某项进步奖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039353" y="3709170"/>
            <a:ext cx="1330118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某某项进步奖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309781" y="2576308"/>
            <a:ext cx="1429177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某某项进步奖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336617" y="3709169"/>
            <a:ext cx="1330118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某某项进步奖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088882" y="4842032"/>
            <a:ext cx="1330118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某某项进步奖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295744" y="3416514"/>
            <a:ext cx="851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842318"/>
                </a:solidFill>
                <a:effectLst/>
                <a:uLnTx/>
                <a:uFillTx/>
                <a:latin typeface="思源宋体 CN SemiBold" panose="02020600000000000000" charset="-122"/>
                <a:ea typeface="思源宋体 CN SemiBold" panose="02020600000000000000" charset="-122"/>
                <a:cs typeface="+mn-cs"/>
              </a:rPr>
              <a:t>荣获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842318"/>
              </a:solidFill>
              <a:effectLst/>
              <a:uLnTx/>
              <a:uFillTx/>
              <a:latin typeface="思源宋体 CN SemiBold" panose="02020600000000000000" charset="-122"/>
              <a:ea typeface="思源宋体 CN SemiBold" panose="02020600000000000000" charset="-122"/>
              <a:cs typeface="+mn-cs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295744" y="4492265"/>
            <a:ext cx="851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842318"/>
                </a:solidFill>
                <a:effectLst/>
                <a:uLnTx/>
                <a:uFillTx/>
                <a:latin typeface="思源宋体 CN SemiBold" panose="02020600000000000000" charset="-122"/>
                <a:ea typeface="思源宋体 CN SemiBold" panose="02020600000000000000" charset="-122"/>
                <a:cs typeface="+mn-cs"/>
              </a:rPr>
              <a:t>荣获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842318"/>
              </a:solidFill>
              <a:effectLst/>
              <a:uLnTx/>
              <a:uFillTx/>
              <a:latin typeface="思源宋体 CN SemiBold" panose="02020600000000000000" charset="-122"/>
              <a:ea typeface="思源宋体 CN SemiBold" panose="02020600000000000000" charset="-122"/>
              <a:cs typeface="+mn-cs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3598454" y="3399716"/>
            <a:ext cx="851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842318"/>
                </a:solidFill>
                <a:effectLst/>
                <a:uLnTx/>
                <a:uFillTx/>
                <a:latin typeface="思源宋体 CN SemiBold" panose="02020600000000000000" charset="-122"/>
                <a:ea typeface="思源宋体 CN SemiBold" panose="02020600000000000000" charset="-122"/>
                <a:cs typeface="+mn-cs"/>
              </a:rPr>
              <a:t>荣获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842318"/>
              </a:solidFill>
              <a:effectLst/>
              <a:uLnTx/>
              <a:uFillTx/>
              <a:latin typeface="思源宋体 CN SemiBold" panose="02020600000000000000" charset="-122"/>
              <a:ea typeface="思源宋体 CN SemiBold" panose="02020600000000000000" charset="-122"/>
              <a:cs typeface="+mn-cs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555658" y="2233453"/>
            <a:ext cx="851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842318"/>
                </a:solidFill>
                <a:effectLst/>
                <a:uLnTx/>
                <a:uFillTx/>
                <a:latin typeface="思源宋体 CN SemiBold" panose="02020600000000000000" charset="-122"/>
                <a:ea typeface="思源宋体 CN SemiBold" panose="02020600000000000000" charset="-122"/>
                <a:cs typeface="+mn-cs"/>
              </a:rPr>
              <a:t>荣获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842318"/>
              </a:solidFill>
              <a:effectLst/>
              <a:uLnTx/>
              <a:uFillTx/>
              <a:latin typeface="思源宋体 CN SemiBold" panose="02020600000000000000" charset="-122"/>
              <a:ea typeface="思源宋体 CN SemiBold" panose="02020600000000000000" charset="-122"/>
              <a:cs typeface="+mn-cs"/>
            </a:endParaRPr>
          </a:p>
        </p:txBody>
      </p:sp>
      <p:cxnSp>
        <p:nvCxnSpPr>
          <p:cNvPr id="50" name="直接连接符 49"/>
          <p:cNvCxnSpPr/>
          <p:nvPr>
            <p:custDataLst>
              <p:tags r:id="rId6"/>
            </p:custDataLst>
          </p:nvPr>
        </p:nvCxnSpPr>
        <p:spPr>
          <a:xfrm>
            <a:off x="7927586" y="1023737"/>
            <a:ext cx="0" cy="4723026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: 圆角 51"/>
          <p:cNvSpPr/>
          <p:nvPr>
            <p:custDataLst>
              <p:tags r:id="rId7"/>
            </p:custDataLst>
          </p:nvPr>
        </p:nvSpPr>
        <p:spPr>
          <a:xfrm>
            <a:off x="7087341" y="1340268"/>
            <a:ext cx="682467" cy="208773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B5494D"/>
              </a:gs>
              <a:gs pos="0">
                <a:srgbClr val="8E2B2B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: 圆角 52"/>
          <p:cNvSpPr/>
          <p:nvPr>
            <p:custDataLst>
              <p:tags r:id="rId8"/>
            </p:custDataLst>
          </p:nvPr>
        </p:nvSpPr>
        <p:spPr>
          <a:xfrm>
            <a:off x="7074531" y="2390370"/>
            <a:ext cx="682467" cy="208773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B5494D"/>
              </a:gs>
              <a:gs pos="0">
                <a:srgbClr val="8E2B2B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: 圆角 53"/>
          <p:cNvSpPr/>
          <p:nvPr>
            <p:custDataLst>
              <p:tags r:id="rId9"/>
            </p:custDataLst>
          </p:nvPr>
        </p:nvSpPr>
        <p:spPr>
          <a:xfrm>
            <a:off x="7085507" y="3494761"/>
            <a:ext cx="682467" cy="208773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B5494D"/>
              </a:gs>
              <a:gs pos="0">
                <a:srgbClr val="8E2B2B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: 圆角 54"/>
          <p:cNvSpPr/>
          <p:nvPr>
            <p:custDataLst>
              <p:tags r:id="rId10"/>
            </p:custDataLst>
          </p:nvPr>
        </p:nvSpPr>
        <p:spPr>
          <a:xfrm>
            <a:off x="7078295" y="4741844"/>
            <a:ext cx="682467" cy="208773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B5494D"/>
              </a:gs>
              <a:gs pos="0">
                <a:srgbClr val="8E2B2B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7" name="直接连接符 56"/>
          <p:cNvCxnSpPr>
            <a:stCxn id="52" idx="3"/>
          </p:cNvCxnSpPr>
          <p:nvPr>
            <p:custDataLst>
              <p:tags r:id="rId11"/>
            </p:custDataLst>
          </p:nvPr>
        </p:nvCxnSpPr>
        <p:spPr>
          <a:xfrm flipV="1">
            <a:off x="7769808" y="1444654"/>
            <a:ext cx="157778" cy="1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>
            <p:custDataLst>
              <p:tags r:id="rId12"/>
            </p:custDataLst>
          </p:nvPr>
        </p:nvCxnSpPr>
        <p:spPr>
          <a:xfrm flipV="1">
            <a:off x="7756998" y="2494755"/>
            <a:ext cx="157778" cy="1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>
            <p:custDataLst>
              <p:tags r:id="rId13"/>
            </p:custDataLst>
          </p:nvPr>
        </p:nvCxnSpPr>
        <p:spPr>
          <a:xfrm flipV="1">
            <a:off x="7764141" y="3595708"/>
            <a:ext cx="157778" cy="1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>
            <a:stCxn id="55" idx="3"/>
          </p:cNvCxnSpPr>
          <p:nvPr>
            <p:custDataLst>
              <p:tags r:id="rId14"/>
            </p:custDataLst>
          </p:nvPr>
        </p:nvCxnSpPr>
        <p:spPr>
          <a:xfrm flipV="1">
            <a:off x="7760762" y="4846230"/>
            <a:ext cx="161157" cy="1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/>
          <p:cNvSpPr txBox="1"/>
          <p:nvPr>
            <p:custDataLst>
              <p:tags r:id="rId15"/>
            </p:custDataLst>
          </p:nvPr>
        </p:nvSpPr>
        <p:spPr>
          <a:xfrm>
            <a:off x="7059906" y="1306154"/>
            <a:ext cx="8016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202X.01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64"/>
          <p:cNvSpPr txBox="1"/>
          <p:nvPr>
            <p:custDataLst>
              <p:tags r:id="rId16"/>
            </p:custDataLst>
          </p:nvPr>
        </p:nvSpPr>
        <p:spPr>
          <a:xfrm>
            <a:off x="7058695" y="2356255"/>
            <a:ext cx="8016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202X.05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文本框 65"/>
          <p:cNvSpPr txBox="1"/>
          <p:nvPr>
            <p:custDataLst>
              <p:tags r:id="rId17"/>
            </p:custDataLst>
          </p:nvPr>
        </p:nvSpPr>
        <p:spPr>
          <a:xfrm>
            <a:off x="7051734" y="3461658"/>
            <a:ext cx="8016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202X.07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文本框 66"/>
          <p:cNvSpPr txBox="1"/>
          <p:nvPr>
            <p:custDataLst>
              <p:tags r:id="rId18"/>
            </p:custDataLst>
          </p:nvPr>
        </p:nvSpPr>
        <p:spPr>
          <a:xfrm>
            <a:off x="7062571" y="4707730"/>
            <a:ext cx="8016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202X.12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文本框 67"/>
          <p:cNvSpPr txBox="1"/>
          <p:nvPr>
            <p:custDataLst>
              <p:tags r:id="rId19"/>
            </p:custDataLst>
          </p:nvPr>
        </p:nvSpPr>
        <p:spPr>
          <a:xfrm>
            <a:off x="8093075" y="975995"/>
            <a:ext cx="3444240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24130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在这里输入你的文本阐述与关键词标题相关的具体内容，若字数太多酌情删减文案。在这里输入你的文本阐述与关键词标题相关的具体内容。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20"/>
            </p:custDataLst>
          </p:nvPr>
        </p:nvSpPr>
        <p:spPr>
          <a:xfrm>
            <a:off x="8093075" y="2040255"/>
            <a:ext cx="3444240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24130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在这里输入你的文本阐述与关键词标题相关的具体内容，若字数太多酌情删减文案。在这里输入你的文本阐述与关键词标题相关的具体内容。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1"/>
            </p:custDataLst>
          </p:nvPr>
        </p:nvSpPr>
        <p:spPr>
          <a:xfrm>
            <a:off x="8093075" y="3131185"/>
            <a:ext cx="3444240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24130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在这里输入你的文本阐述与关键词标题相关的具体内容，若字数太多酌情删减文案。在这里输入你的文本阐述与关键词标题相关的具体内容。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2"/>
            </p:custDataLst>
          </p:nvPr>
        </p:nvSpPr>
        <p:spPr>
          <a:xfrm>
            <a:off x="8093075" y="4372610"/>
            <a:ext cx="3444240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24130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在这里输入你的文本阐述与关键词标题相关的具体内容，若字数太多酌情删减文案。在这里输入你的文本阐述与关键词标题相关的具体内容。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  <a:sym typeface="+mn-ea"/>
            </a:endParaRPr>
          </a:p>
        </p:txBody>
      </p:sp>
      <p:pic>
        <p:nvPicPr>
          <p:cNvPr id="33" name="图片 32" descr="F:/A23-工作/DHU/DHU-资料图片/图片资料-网/src=http___5b0988e595225.cdn.sohucs.com_images_20171227_8c93e379bbc941a3bad7731c1db384fa.jpeg&amp;refer=http___5b0988e595225.cdn.sohucs.jpgsrc=http___5b0988e595225.cdn.sohucs.com_images_20171227_8c93e379bbc941a3bad7731c1db384fa.jpeg&amp;refer=http___5b0988e595225.cdn.sohucs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 cstate="print"/>
          <a:srcRect l="23749" t="426" r="6436" b="737"/>
          <a:stretch>
            <a:fillRect/>
          </a:stretch>
        </p:blipFill>
        <p:spPr>
          <a:xfrm>
            <a:off x="2947035" y="3175635"/>
            <a:ext cx="3858895" cy="3682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" t="6100"/>
          <a:stretch>
            <a:fillRect/>
          </a:stretch>
        </p:blipFill>
        <p:spPr>
          <a:xfrm>
            <a:off x="6349365" y="0"/>
            <a:ext cx="5842635" cy="686371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9770846" y="2868939"/>
            <a:ext cx="2381265" cy="3981129"/>
          </a:xfrm>
          <a:prstGeom prst="rect">
            <a:avLst/>
          </a:prstGeom>
          <a:gradFill>
            <a:gsLst>
              <a:gs pos="100000">
                <a:srgbClr val="F6F6F6"/>
              </a:gs>
              <a:gs pos="0">
                <a:srgbClr val="F6F6F6">
                  <a:alpha val="78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322879" y="0"/>
            <a:ext cx="869127" cy="6893200"/>
          </a:xfrm>
          <a:prstGeom prst="rect">
            <a:avLst/>
          </a:prstGeom>
          <a:gradFill>
            <a:gsLst>
              <a:gs pos="50000">
                <a:srgbClr val="F1F1F1"/>
              </a:gs>
              <a:gs pos="100000">
                <a:srgbClr val="ECECEC">
                  <a:alpha val="0"/>
                </a:srgbClr>
              </a:gs>
              <a:gs pos="0">
                <a:srgbClr val="F6F6F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22365" y="0"/>
            <a:ext cx="3894455" cy="4445635"/>
          </a:xfrm>
          <a:prstGeom prst="rect">
            <a:avLst/>
          </a:prstGeom>
          <a:gradFill>
            <a:gsLst>
              <a:gs pos="100000">
                <a:srgbClr val="F6F6F6">
                  <a:alpha val="0"/>
                </a:srgbClr>
              </a:gs>
              <a:gs pos="0">
                <a:srgbClr val="F6F6F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67925" y="-1"/>
            <a:ext cx="733818" cy="6305549"/>
          </a:xfrm>
          <a:prstGeom prst="rect">
            <a:avLst/>
          </a:prstGeom>
          <a:gradFill>
            <a:gsLst>
              <a:gs pos="100000">
                <a:srgbClr val="ECECEC">
                  <a:alpha val="0"/>
                </a:srgbClr>
              </a:gs>
              <a:gs pos="0">
                <a:srgbClr val="F6F6F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019913" y="803173"/>
            <a:ext cx="2513577" cy="0"/>
          </a:xfrm>
          <a:prstGeom prst="line">
            <a:avLst/>
          </a:prstGeom>
          <a:ln w="38100">
            <a:gradFill>
              <a:gsLst>
                <a:gs pos="0">
                  <a:srgbClr val="B32823">
                    <a:alpha val="0"/>
                  </a:srgbClr>
                </a:gs>
                <a:gs pos="100000">
                  <a:srgbClr val="B3282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7257269" y="766287"/>
            <a:ext cx="2513577" cy="0"/>
          </a:xfrm>
          <a:prstGeom prst="line">
            <a:avLst/>
          </a:prstGeom>
          <a:ln w="38100">
            <a:gradFill>
              <a:gsLst>
                <a:gs pos="0">
                  <a:srgbClr val="B32823">
                    <a:alpha val="0"/>
                  </a:srgbClr>
                </a:gs>
                <a:gs pos="100000">
                  <a:srgbClr val="B3282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4569460" y="504825"/>
            <a:ext cx="27908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charset="-122"/>
                <a:ea typeface="思源宋体 CN Heavy" panose="02020900000000000000" charset="-122"/>
                <a:cs typeface="+mn-cs"/>
              </a:rPr>
              <a:t>明年工作计划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charset="-122"/>
              <a:ea typeface="思源宋体 CN Heavy" panose="02020900000000000000" charset="-122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678250" y="5944559"/>
            <a:ext cx="317660" cy="90268"/>
            <a:chOff x="-12321952" y="-1014418"/>
            <a:chExt cx="499479" cy="141934"/>
          </a:xfrm>
          <a:solidFill>
            <a:srgbClr val="902019"/>
          </a:solidFill>
        </p:grpSpPr>
        <p:sp>
          <p:nvSpPr>
            <p:cNvPr id="14" name="箭头: V 形 13"/>
            <p:cNvSpPr/>
            <p:nvPr/>
          </p:nvSpPr>
          <p:spPr>
            <a:xfrm>
              <a:off x="-12321952" y="-1014418"/>
              <a:ext cx="108400" cy="141934"/>
            </a:xfrm>
            <a:prstGeom prst="chevron">
              <a:avLst>
                <a:gd name="adj" fmla="val 5167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箭头: V 形 15"/>
            <p:cNvSpPr/>
            <p:nvPr/>
          </p:nvSpPr>
          <p:spPr>
            <a:xfrm>
              <a:off x="-12189396" y="-1014418"/>
              <a:ext cx="108400" cy="141934"/>
            </a:xfrm>
            <a:prstGeom prst="chevron">
              <a:avLst>
                <a:gd name="adj" fmla="val 51678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17" name="箭头: V 形 16"/>
            <p:cNvSpPr/>
            <p:nvPr/>
          </p:nvSpPr>
          <p:spPr>
            <a:xfrm>
              <a:off x="-12056840" y="-1014418"/>
              <a:ext cx="108400" cy="141934"/>
            </a:xfrm>
            <a:prstGeom prst="chevron">
              <a:avLst>
                <a:gd name="adj" fmla="val 51678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24" name="箭头: V 形 23"/>
            <p:cNvSpPr/>
            <p:nvPr/>
          </p:nvSpPr>
          <p:spPr>
            <a:xfrm>
              <a:off x="-11930873" y="-1014418"/>
              <a:ext cx="108400" cy="141934"/>
            </a:xfrm>
            <a:prstGeom prst="chevron">
              <a:avLst>
                <a:gd name="adj" fmla="val 51678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100000"/>
                  </a:schemeClr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500717" y="5955677"/>
            <a:ext cx="317660" cy="90268"/>
            <a:chOff x="-12321952" y="-1014418"/>
            <a:chExt cx="499479" cy="141934"/>
          </a:xfrm>
          <a:solidFill>
            <a:srgbClr val="902019"/>
          </a:solidFill>
        </p:grpSpPr>
        <p:sp>
          <p:nvSpPr>
            <p:cNvPr id="26" name="箭头: V 形 25"/>
            <p:cNvSpPr/>
            <p:nvPr/>
          </p:nvSpPr>
          <p:spPr>
            <a:xfrm>
              <a:off x="-12321952" y="-1014418"/>
              <a:ext cx="108400" cy="141934"/>
            </a:xfrm>
            <a:prstGeom prst="chevron">
              <a:avLst>
                <a:gd name="adj" fmla="val 5167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箭头: V 形 26"/>
            <p:cNvSpPr/>
            <p:nvPr/>
          </p:nvSpPr>
          <p:spPr>
            <a:xfrm>
              <a:off x="-12189396" y="-1014418"/>
              <a:ext cx="108400" cy="141934"/>
            </a:xfrm>
            <a:prstGeom prst="chevron">
              <a:avLst>
                <a:gd name="adj" fmla="val 51678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29" name="箭头: V 形 28"/>
            <p:cNvSpPr/>
            <p:nvPr/>
          </p:nvSpPr>
          <p:spPr>
            <a:xfrm>
              <a:off x="-12056840" y="-1014418"/>
              <a:ext cx="108400" cy="141934"/>
            </a:xfrm>
            <a:prstGeom prst="chevron">
              <a:avLst>
                <a:gd name="adj" fmla="val 51678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30" name="箭头: V 形 29"/>
            <p:cNvSpPr/>
            <p:nvPr/>
          </p:nvSpPr>
          <p:spPr>
            <a:xfrm>
              <a:off x="-11930873" y="-1014418"/>
              <a:ext cx="108400" cy="141934"/>
            </a:xfrm>
            <a:prstGeom prst="chevron">
              <a:avLst>
                <a:gd name="adj" fmla="val 51678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100000"/>
                  </a:schemeClr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194098" y="5944559"/>
            <a:ext cx="317660" cy="90268"/>
            <a:chOff x="-12321952" y="-1014418"/>
            <a:chExt cx="499479" cy="141934"/>
          </a:xfrm>
          <a:solidFill>
            <a:srgbClr val="902019"/>
          </a:solidFill>
        </p:grpSpPr>
        <p:sp>
          <p:nvSpPr>
            <p:cNvPr id="32" name="箭头: V 形 31"/>
            <p:cNvSpPr/>
            <p:nvPr/>
          </p:nvSpPr>
          <p:spPr>
            <a:xfrm>
              <a:off x="-12321952" y="-1014418"/>
              <a:ext cx="108400" cy="141934"/>
            </a:xfrm>
            <a:prstGeom prst="chevron">
              <a:avLst>
                <a:gd name="adj" fmla="val 5167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箭头: V 形 33"/>
            <p:cNvSpPr/>
            <p:nvPr/>
          </p:nvSpPr>
          <p:spPr>
            <a:xfrm>
              <a:off x="-12189396" y="-1014418"/>
              <a:ext cx="108400" cy="141934"/>
            </a:xfrm>
            <a:prstGeom prst="chevron">
              <a:avLst>
                <a:gd name="adj" fmla="val 51678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35" name="箭头: V 形 34"/>
            <p:cNvSpPr/>
            <p:nvPr/>
          </p:nvSpPr>
          <p:spPr>
            <a:xfrm>
              <a:off x="-12056840" y="-1014418"/>
              <a:ext cx="108400" cy="141934"/>
            </a:xfrm>
            <a:prstGeom prst="chevron">
              <a:avLst>
                <a:gd name="adj" fmla="val 51678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40" name="箭头: V 形 39"/>
            <p:cNvSpPr/>
            <p:nvPr/>
          </p:nvSpPr>
          <p:spPr>
            <a:xfrm>
              <a:off x="-11930873" y="-1014418"/>
              <a:ext cx="108400" cy="141934"/>
            </a:xfrm>
            <a:prstGeom prst="chevron">
              <a:avLst>
                <a:gd name="adj" fmla="val 51678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100000"/>
                  </a:schemeClr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9936453" y="5955677"/>
            <a:ext cx="317660" cy="90268"/>
            <a:chOff x="-12321952" y="-1014418"/>
            <a:chExt cx="499479" cy="141934"/>
          </a:xfrm>
          <a:solidFill>
            <a:srgbClr val="902019"/>
          </a:solidFill>
        </p:grpSpPr>
        <p:sp>
          <p:nvSpPr>
            <p:cNvPr id="42" name="箭头: V 形 41"/>
            <p:cNvSpPr/>
            <p:nvPr/>
          </p:nvSpPr>
          <p:spPr>
            <a:xfrm>
              <a:off x="-12321952" y="-1014418"/>
              <a:ext cx="108400" cy="141934"/>
            </a:xfrm>
            <a:prstGeom prst="chevron">
              <a:avLst>
                <a:gd name="adj" fmla="val 5167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箭头: V 形 42"/>
            <p:cNvSpPr/>
            <p:nvPr/>
          </p:nvSpPr>
          <p:spPr>
            <a:xfrm>
              <a:off x="-12189396" y="-1014418"/>
              <a:ext cx="108400" cy="141934"/>
            </a:xfrm>
            <a:prstGeom prst="chevron">
              <a:avLst>
                <a:gd name="adj" fmla="val 51678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45" name="箭头: V 形 44"/>
            <p:cNvSpPr/>
            <p:nvPr/>
          </p:nvSpPr>
          <p:spPr>
            <a:xfrm>
              <a:off x="-12056840" y="-1014418"/>
              <a:ext cx="108400" cy="141934"/>
            </a:xfrm>
            <a:prstGeom prst="chevron">
              <a:avLst>
                <a:gd name="adj" fmla="val 51678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46" name="箭头: V 形 45"/>
            <p:cNvSpPr/>
            <p:nvPr/>
          </p:nvSpPr>
          <p:spPr>
            <a:xfrm>
              <a:off x="-11930873" y="-1014418"/>
              <a:ext cx="108400" cy="141934"/>
            </a:xfrm>
            <a:prstGeom prst="chevron">
              <a:avLst>
                <a:gd name="adj" fmla="val 51678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100000"/>
                  </a:schemeClr>
                </a:solidFill>
              </a:endParaRPr>
            </a:p>
          </p:txBody>
        </p:sp>
      </p:grpSp>
      <p:sp>
        <p:nvSpPr>
          <p:cNvPr id="52" name="任意多边形: 形状 51"/>
          <p:cNvSpPr/>
          <p:nvPr/>
        </p:nvSpPr>
        <p:spPr>
          <a:xfrm rot="18776176">
            <a:off x="1280407" y="2127303"/>
            <a:ext cx="1087195" cy="1143908"/>
          </a:xfrm>
          <a:custGeom>
            <a:avLst/>
            <a:gdLst>
              <a:gd name="connsiteX0" fmla="*/ 284598 w 1087195"/>
              <a:gd name="connsiteY0" fmla="*/ 52383 h 1143908"/>
              <a:gd name="connsiteX1" fmla="*/ 1043179 w 1087195"/>
              <a:gd name="connsiteY1" fmla="*/ 867678 h 1143908"/>
              <a:gd name="connsiteX2" fmla="*/ 1034811 w 1087195"/>
              <a:gd name="connsiteY2" fmla="*/ 1099892 h 1143908"/>
              <a:gd name="connsiteX3" fmla="*/ 802597 w 1087195"/>
              <a:gd name="connsiteY3" fmla="*/ 1091525 h 1143908"/>
              <a:gd name="connsiteX4" fmla="*/ 449933 w 1087195"/>
              <a:gd name="connsiteY4" fmla="*/ 712495 h 1143908"/>
              <a:gd name="connsiteX5" fmla="*/ 365886 w 1087195"/>
              <a:gd name="connsiteY5" fmla="*/ 712495 h 1143908"/>
              <a:gd name="connsiteX6" fmla="*/ 365886 w 1087195"/>
              <a:gd name="connsiteY6" fmla="*/ 622164 h 1143908"/>
              <a:gd name="connsiteX7" fmla="*/ 44016 w 1087195"/>
              <a:gd name="connsiteY7" fmla="*/ 276230 h 1143908"/>
              <a:gd name="connsiteX8" fmla="*/ 52384 w 1087195"/>
              <a:gd name="connsiteY8" fmla="*/ 44016 h 1143908"/>
              <a:gd name="connsiteX9" fmla="*/ 284598 w 1087195"/>
              <a:gd name="connsiteY9" fmla="*/ 52383 h 1143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7195" h="1143908">
                <a:moveTo>
                  <a:pt x="284598" y="52383"/>
                </a:moveTo>
                <a:lnTo>
                  <a:pt x="1043179" y="867678"/>
                </a:lnTo>
                <a:cubicBezTo>
                  <a:pt x="1104992" y="934113"/>
                  <a:pt x="1101246" y="1038079"/>
                  <a:pt x="1034811" y="1099892"/>
                </a:cubicBezTo>
                <a:cubicBezTo>
                  <a:pt x="968376" y="1161706"/>
                  <a:pt x="864410" y="1157959"/>
                  <a:pt x="802597" y="1091525"/>
                </a:cubicBezTo>
                <a:lnTo>
                  <a:pt x="449933" y="712495"/>
                </a:lnTo>
                <a:lnTo>
                  <a:pt x="365886" y="712495"/>
                </a:lnTo>
                <a:lnTo>
                  <a:pt x="365886" y="622164"/>
                </a:lnTo>
                <a:lnTo>
                  <a:pt x="44016" y="276230"/>
                </a:lnTo>
                <a:cubicBezTo>
                  <a:pt x="-17797" y="209795"/>
                  <a:pt x="-14051" y="105829"/>
                  <a:pt x="52384" y="44016"/>
                </a:cubicBezTo>
                <a:cubicBezTo>
                  <a:pt x="118818" y="-17798"/>
                  <a:pt x="222785" y="-14051"/>
                  <a:pt x="284598" y="52383"/>
                </a:cubicBezTo>
                <a:close/>
              </a:path>
            </a:pathLst>
          </a:custGeom>
          <a:solidFill>
            <a:srgbClr val="9123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3" name="任意多边形: 形状 52"/>
          <p:cNvSpPr/>
          <p:nvPr/>
        </p:nvSpPr>
        <p:spPr>
          <a:xfrm rot="18776176">
            <a:off x="4061287" y="1761544"/>
            <a:ext cx="1087195" cy="1143908"/>
          </a:xfrm>
          <a:custGeom>
            <a:avLst/>
            <a:gdLst>
              <a:gd name="connsiteX0" fmla="*/ 284598 w 1087195"/>
              <a:gd name="connsiteY0" fmla="*/ 52383 h 1143908"/>
              <a:gd name="connsiteX1" fmla="*/ 1043179 w 1087195"/>
              <a:gd name="connsiteY1" fmla="*/ 867678 h 1143908"/>
              <a:gd name="connsiteX2" fmla="*/ 1034811 w 1087195"/>
              <a:gd name="connsiteY2" fmla="*/ 1099892 h 1143908"/>
              <a:gd name="connsiteX3" fmla="*/ 802597 w 1087195"/>
              <a:gd name="connsiteY3" fmla="*/ 1091525 h 1143908"/>
              <a:gd name="connsiteX4" fmla="*/ 449933 w 1087195"/>
              <a:gd name="connsiteY4" fmla="*/ 712495 h 1143908"/>
              <a:gd name="connsiteX5" fmla="*/ 365886 w 1087195"/>
              <a:gd name="connsiteY5" fmla="*/ 712495 h 1143908"/>
              <a:gd name="connsiteX6" fmla="*/ 365886 w 1087195"/>
              <a:gd name="connsiteY6" fmla="*/ 622164 h 1143908"/>
              <a:gd name="connsiteX7" fmla="*/ 44016 w 1087195"/>
              <a:gd name="connsiteY7" fmla="*/ 276230 h 1143908"/>
              <a:gd name="connsiteX8" fmla="*/ 52384 w 1087195"/>
              <a:gd name="connsiteY8" fmla="*/ 44016 h 1143908"/>
              <a:gd name="connsiteX9" fmla="*/ 284598 w 1087195"/>
              <a:gd name="connsiteY9" fmla="*/ 52383 h 1143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7195" h="1143908">
                <a:moveTo>
                  <a:pt x="284598" y="52383"/>
                </a:moveTo>
                <a:lnTo>
                  <a:pt x="1043179" y="867678"/>
                </a:lnTo>
                <a:cubicBezTo>
                  <a:pt x="1104992" y="934113"/>
                  <a:pt x="1101246" y="1038079"/>
                  <a:pt x="1034811" y="1099892"/>
                </a:cubicBezTo>
                <a:cubicBezTo>
                  <a:pt x="968376" y="1161706"/>
                  <a:pt x="864410" y="1157959"/>
                  <a:pt x="802597" y="1091525"/>
                </a:cubicBezTo>
                <a:lnTo>
                  <a:pt x="449933" y="712495"/>
                </a:lnTo>
                <a:lnTo>
                  <a:pt x="365886" y="712495"/>
                </a:lnTo>
                <a:lnTo>
                  <a:pt x="365886" y="622164"/>
                </a:lnTo>
                <a:lnTo>
                  <a:pt x="44016" y="276230"/>
                </a:lnTo>
                <a:cubicBezTo>
                  <a:pt x="-17797" y="209795"/>
                  <a:pt x="-14051" y="105829"/>
                  <a:pt x="52384" y="44016"/>
                </a:cubicBezTo>
                <a:cubicBezTo>
                  <a:pt x="118818" y="-17798"/>
                  <a:pt x="222785" y="-14051"/>
                  <a:pt x="284598" y="52383"/>
                </a:cubicBezTo>
                <a:close/>
              </a:path>
            </a:pathLst>
          </a:custGeom>
          <a:solidFill>
            <a:srgbClr val="C53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" name="任意多边形: 形状 53"/>
          <p:cNvSpPr/>
          <p:nvPr/>
        </p:nvSpPr>
        <p:spPr>
          <a:xfrm rot="18776176">
            <a:off x="6842167" y="1339256"/>
            <a:ext cx="1087195" cy="1143908"/>
          </a:xfrm>
          <a:custGeom>
            <a:avLst/>
            <a:gdLst>
              <a:gd name="connsiteX0" fmla="*/ 284598 w 1087195"/>
              <a:gd name="connsiteY0" fmla="*/ 52383 h 1143908"/>
              <a:gd name="connsiteX1" fmla="*/ 1043179 w 1087195"/>
              <a:gd name="connsiteY1" fmla="*/ 867678 h 1143908"/>
              <a:gd name="connsiteX2" fmla="*/ 1034811 w 1087195"/>
              <a:gd name="connsiteY2" fmla="*/ 1099892 h 1143908"/>
              <a:gd name="connsiteX3" fmla="*/ 802597 w 1087195"/>
              <a:gd name="connsiteY3" fmla="*/ 1091525 h 1143908"/>
              <a:gd name="connsiteX4" fmla="*/ 449933 w 1087195"/>
              <a:gd name="connsiteY4" fmla="*/ 712495 h 1143908"/>
              <a:gd name="connsiteX5" fmla="*/ 365886 w 1087195"/>
              <a:gd name="connsiteY5" fmla="*/ 712495 h 1143908"/>
              <a:gd name="connsiteX6" fmla="*/ 365886 w 1087195"/>
              <a:gd name="connsiteY6" fmla="*/ 622164 h 1143908"/>
              <a:gd name="connsiteX7" fmla="*/ 44016 w 1087195"/>
              <a:gd name="connsiteY7" fmla="*/ 276230 h 1143908"/>
              <a:gd name="connsiteX8" fmla="*/ 52384 w 1087195"/>
              <a:gd name="connsiteY8" fmla="*/ 44016 h 1143908"/>
              <a:gd name="connsiteX9" fmla="*/ 284598 w 1087195"/>
              <a:gd name="connsiteY9" fmla="*/ 52383 h 1143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7195" h="1143908">
                <a:moveTo>
                  <a:pt x="284598" y="52383"/>
                </a:moveTo>
                <a:lnTo>
                  <a:pt x="1043179" y="867678"/>
                </a:lnTo>
                <a:cubicBezTo>
                  <a:pt x="1104992" y="934113"/>
                  <a:pt x="1101246" y="1038079"/>
                  <a:pt x="1034811" y="1099892"/>
                </a:cubicBezTo>
                <a:cubicBezTo>
                  <a:pt x="968376" y="1161706"/>
                  <a:pt x="864410" y="1157959"/>
                  <a:pt x="802597" y="1091525"/>
                </a:cubicBezTo>
                <a:lnTo>
                  <a:pt x="449933" y="712495"/>
                </a:lnTo>
                <a:lnTo>
                  <a:pt x="365886" y="712495"/>
                </a:lnTo>
                <a:lnTo>
                  <a:pt x="365886" y="622164"/>
                </a:lnTo>
                <a:lnTo>
                  <a:pt x="44016" y="276230"/>
                </a:lnTo>
                <a:cubicBezTo>
                  <a:pt x="-17797" y="209795"/>
                  <a:pt x="-14051" y="105829"/>
                  <a:pt x="52384" y="44016"/>
                </a:cubicBezTo>
                <a:cubicBezTo>
                  <a:pt x="118818" y="-17798"/>
                  <a:pt x="222785" y="-14051"/>
                  <a:pt x="284598" y="52383"/>
                </a:cubicBezTo>
                <a:close/>
              </a:path>
            </a:pathLst>
          </a:custGeom>
          <a:solidFill>
            <a:srgbClr val="9123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6" name="任意多边形: 形状 55"/>
          <p:cNvSpPr/>
          <p:nvPr/>
        </p:nvSpPr>
        <p:spPr>
          <a:xfrm rot="18776176">
            <a:off x="9546099" y="973964"/>
            <a:ext cx="1087195" cy="1143908"/>
          </a:xfrm>
          <a:custGeom>
            <a:avLst/>
            <a:gdLst>
              <a:gd name="connsiteX0" fmla="*/ 284598 w 1087195"/>
              <a:gd name="connsiteY0" fmla="*/ 52383 h 1143908"/>
              <a:gd name="connsiteX1" fmla="*/ 1043179 w 1087195"/>
              <a:gd name="connsiteY1" fmla="*/ 867678 h 1143908"/>
              <a:gd name="connsiteX2" fmla="*/ 1034811 w 1087195"/>
              <a:gd name="connsiteY2" fmla="*/ 1099892 h 1143908"/>
              <a:gd name="connsiteX3" fmla="*/ 802597 w 1087195"/>
              <a:gd name="connsiteY3" fmla="*/ 1091525 h 1143908"/>
              <a:gd name="connsiteX4" fmla="*/ 449933 w 1087195"/>
              <a:gd name="connsiteY4" fmla="*/ 712495 h 1143908"/>
              <a:gd name="connsiteX5" fmla="*/ 365886 w 1087195"/>
              <a:gd name="connsiteY5" fmla="*/ 712495 h 1143908"/>
              <a:gd name="connsiteX6" fmla="*/ 365886 w 1087195"/>
              <a:gd name="connsiteY6" fmla="*/ 622164 h 1143908"/>
              <a:gd name="connsiteX7" fmla="*/ 44016 w 1087195"/>
              <a:gd name="connsiteY7" fmla="*/ 276230 h 1143908"/>
              <a:gd name="connsiteX8" fmla="*/ 52384 w 1087195"/>
              <a:gd name="connsiteY8" fmla="*/ 44016 h 1143908"/>
              <a:gd name="connsiteX9" fmla="*/ 284598 w 1087195"/>
              <a:gd name="connsiteY9" fmla="*/ 52383 h 1143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7195" h="1143908">
                <a:moveTo>
                  <a:pt x="284598" y="52383"/>
                </a:moveTo>
                <a:lnTo>
                  <a:pt x="1043179" y="867678"/>
                </a:lnTo>
                <a:cubicBezTo>
                  <a:pt x="1104992" y="934113"/>
                  <a:pt x="1101246" y="1038079"/>
                  <a:pt x="1034811" y="1099892"/>
                </a:cubicBezTo>
                <a:cubicBezTo>
                  <a:pt x="968376" y="1161706"/>
                  <a:pt x="864410" y="1157959"/>
                  <a:pt x="802597" y="1091525"/>
                </a:cubicBezTo>
                <a:lnTo>
                  <a:pt x="449933" y="712495"/>
                </a:lnTo>
                <a:lnTo>
                  <a:pt x="365886" y="712495"/>
                </a:lnTo>
                <a:lnTo>
                  <a:pt x="365886" y="622164"/>
                </a:lnTo>
                <a:lnTo>
                  <a:pt x="44016" y="276230"/>
                </a:lnTo>
                <a:cubicBezTo>
                  <a:pt x="-17797" y="209795"/>
                  <a:pt x="-14051" y="105829"/>
                  <a:pt x="52384" y="44016"/>
                </a:cubicBezTo>
                <a:cubicBezTo>
                  <a:pt x="118818" y="-17798"/>
                  <a:pt x="222785" y="-14051"/>
                  <a:pt x="284598" y="52383"/>
                </a:cubicBezTo>
                <a:close/>
              </a:path>
            </a:pathLst>
          </a:custGeom>
          <a:solidFill>
            <a:srgbClr val="C53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576839" y="3121079"/>
            <a:ext cx="2440367" cy="2646585"/>
          </a:xfrm>
          <a:prstGeom prst="rect">
            <a:avLst/>
          </a:prstGeom>
          <a:gradFill>
            <a:gsLst>
              <a:gs pos="0">
                <a:schemeClr val="bg1">
                  <a:alpha val="79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3384700" y="2698790"/>
            <a:ext cx="2440367" cy="2646585"/>
          </a:xfrm>
          <a:prstGeom prst="rect">
            <a:avLst/>
          </a:prstGeom>
          <a:gradFill>
            <a:gsLst>
              <a:gs pos="0">
                <a:schemeClr val="bg1">
                  <a:alpha val="79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6112437" y="2309771"/>
            <a:ext cx="2440367" cy="2646585"/>
          </a:xfrm>
          <a:prstGeom prst="rect">
            <a:avLst/>
          </a:prstGeom>
          <a:gradFill>
            <a:gsLst>
              <a:gs pos="0">
                <a:schemeClr val="bg1">
                  <a:alpha val="79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8893952" y="1938692"/>
            <a:ext cx="2440367" cy="3738208"/>
          </a:xfrm>
          <a:prstGeom prst="rect">
            <a:avLst/>
          </a:prstGeom>
          <a:gradFill>
            <a:gsLst>
              <a:gs pos="0">
                <a:schemeClr val="bg1">
                  <a:alpha val="79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8" name="组合 107"/>
          <p:cNvGrpSpPr/>
          <p:nvPr/>
        </p:nvGrpSpPr>
        <p:grpSpPr>
          <a:xfrm>
            <a:off x="3396040" y="2596549"/>
            <a:ext cx="2458053" cy="94419"/>
            <a:chOff x="3384700" y="2604371"/>
            <a:chExt cx="2458053" cy="94419"/>
          </a:xfrm>
        </p:grpSpPr>
        <p:cxnSp>
          <p:nvCxnSpPr>
            <p:cNvPr id="81" name="直接连接符 80"/>
            <p:cNvCxnSpPr>
              <a:endCxn id="82" idx="2"/>
            </p:cNvCxnSpPr>
            <p:nvPr/>
          </p:nvCxnSpPr>
          <p:spPr>
            <a:xfrm flipV="1">
              <a:off x="3384700" y="2651581"/>
              <a:ext cx="2363634" cy="7901"/>
            </a:xfrm>
            <a:prstGeom prst="line">
              <a:avLst/>
            </a:prstGeom>
            <a:ln w="38100">
              <a:gradFill>
                <a:gsLst>
                  <a:gs pos="0">
                    <a:srgbClr val="B32823">
                      <a:alpha val="0"/>
                    </a:srgbClr>
                  </a:gs>
                  <a:gs pos="100000">
                    <a:srgbClr val="B32823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椭圆 81"/>
            <p:cNvSpPr/>
            <p:nvPr/>
          </p:nvSpPr>
          <p:spPr>
            <a:xfrm>
              <a:off x="5748334" y="2604371"/>
              <a:ext cx="94419" cy="94419"/>
            </a:xfrm>
            <a:prstGeom prst="ellipse">
              <a:avLst/>
            </a:prstGeom>
            <a:noFill/>
            <a:ln>
              <a:solidFill>
                <a:srgbClr val="A22C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6112437" y="2215352"/>
            <a:ext cx="2450275" cy="94419"/>
            <a:chOff x="6112437" y="2167727"/>
            <a:chExt cx="2450275" cy="94419"/>
          </a:xfrm>
        </p:grpSpPr>
        <p:cxnSp>
          <p:nvCxnSpPr>
            <p:cNvPr id="83" name="直接连接符 82"/>
            <p:cNvCxnSpPr>
              <a:endCxn id="84" idx="2"/>
            </p:cNvCxnSpPr>
            <p:nvPr/>
          </p:nvCxnSpPr>
          <p:spPr>
            <a:xfrm flipV="1">
              <a:off x="6112437" y="2214937"/>
              <a:ext cx="2355856" cy="7901"/>
            </a:xfrm>
            <a:prstGeom prst="line">
              <a:avLst/>
            </a:prstGeom>
            <a:ln w="38100">
              <a:gradFill>
                <a:gsLst>
                  <a:gs pos="0">
                    <a:srgbClr val="B32823">
                      <a:alpha val="0"/>
                    </a:srgbClr>
                  </a:gs>
                  <a:gs pos="100000">
                    <a:srgbClr val="B32823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椭圆 83"/>
            <p:cNvSpPr/>
            <p:nvPr/>
          </p:nvSpPr>
          <p:spPr>
            <a:xfrm>
              <a:off x="8468293" y="2167727"/>
              <a:ext cx="94419" cy="94419"/>
            </a:xfrm>
            <a:prstGeom prst="ellipse">
              <a:avLst/>
            </a:prstGeom>
            <a:noFill/>
            <a:ln>
              <a:solidFill>
                <a:srgbClr val="A22C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8891798" y="1852448"/>
            <a:ext cx="2456622" cy="94419"/>
            <a:chOff x="8891798" y="1844273"/>
            <a:chExt cx="2456622" cy="94419"/>
          </a:xfrm>
        </p:grpSpPr>
        <p:cxnSp>
          <p:nvCxnSpPr>
            <p:cNvPr id="85" name="直接连接符 84"/>
            <p:cNvCxnSpPr>
              <a:endCxn id="86" idx="2"/>
            </p:cNvCxnSpPr>
            <p:nvPr/>
          </p:nvCxnSpPr>
          <p:spPr>
            <a:xfrm>
              <a:off x="8891798" y="1891483"/>
              <a:ext cx="2362203" cy="0"/>
            </a:xfrm>
            <a:prstGeom prst="line">
              <a:avLst/>
            </a:prstGeom>
            <a:ln w="38100">
              <a:gradFill>
                <a:gsLst>
                  <a:gs pos="0">
                    <a:srgbClr val="B32823">
                      <a:alpha val="0"/>
                    </a:srgbClr>
                  </a:gs>
                  <a:gs pos="100000">
                    <a:srgbClr val="B32823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椭圆 85"/>
            <p:cNvSpPr/>
            <p:nvPr/>
          </p:nvSpPr>
          <p:spPr>
            <a:xfrm>
              <a:off x="11254001" y="1844273"/>
              <a:ext cx="94419" cy="94419"/>
            </a:xfrm>
            <a:prstGeom prst="ellipse">
              <a:avLst/>
            </a:prstGeom>
            <a:noFill/>
            <a:ln>
              <a:solidFill>
                <a:srgbClr val="A22C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7" name="文本框 86"/>
          <p:cNvSpPr txBox="1"/>
          <p:nvPr/>
        </p:nvSpPr>
        <p:spPr>
          <a:xfrm>
            <a:off x="680825" y="3296761"/>
            <a:ext cx="2398621" cy="755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注重学习工作，通过学习，及时为自己充电，让自己能够适应时代发展的需求。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669739" y="4121159"/>
            <a:ext cx="2307599" cy="755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这是今年工作的重点内容之一，因此，个人积极参加单位组织的各种学习活动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663937" y="4955767"/>
            <a:ext cx="2334928" cy="533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并在工作之余，辅以自学，不断学习进步。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3407126" y="2914892"/>
            <a:ext cx="2398621" cy="755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注重学习工作，通过学习，及时为自己充电，让自己能够适应时代发展的需求。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3396040" y="3739290"/>
            <a:ext cx="2307599" cy="755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这是今年工作的重点内容之一，因此，个人积极参加单位组织的各种学习活动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3390238" y="4573898"/>
            <a:ext cx="2334928" cy="533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并在工作之余，辅以自学，不断学习进步。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6152029" y="2499767"/>
            <a:ext cx="2398621" cy="755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注重学习工作，通过学习，及时为自己充电，让自己能够适应时代发展的需求。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6140943" y="3324165"/>
            <a:ext cx="2307599" cy="755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这是今年工作的重点内容之一，因此，个人积极参加单位组织的各种学习活动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6135141" y="4158773"/>
            <a:ext cx="2334928" cy="533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并在工作之余，辅以自学，不断学习进步。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8891798" y="2176548"/>
            <a:ext cx="2398621" cy="755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注重学习工作，通过学习，及时为自己充电，让自己能够适应时代发展的需求。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8880712" y="3000946"/>
            <a:ext cx="2307599" cy="755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这是今年工作的重点内容之一，因此，个人积极参加单位组织的各种学习活动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8874910" y="3835554"/>
            <a:ext cx="2334928" cy="533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并在工作之余，辅以自学，不断学习进步。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1365293" y="2563312"/>
            <a:ext cx="1099578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宋体 CN SemiBold" panose="02020600000000000000" charset="-122"/>
                <a:ea typeface="思源宋体 CN SemiBold" panose="02020600000000000000" charset="-122"/>
                <a:cs typeface="+mn-cs"/>
              </a:rPr>
              <a:t>第一季度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宋体 CN SemiBold" panose="02020600000000000000" charset="-122"/>
              <a:ea typeface="思源宋体 CN SemiBold" panose="02020600000000000000" charset="-122"/>
              <a:cs typeface="+mn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156625" y="2184654"/>
            <a:ext cx="1099578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宋体 CN SemiBold" panose="02020600000000000000" charset="-122"/>
                <a:ea typeface="思源宋体 CN SemiBold" panose="02020600000000000000" charset="-122"/>
                <a:cs typeface="+mn-cs"/>
              </a:rPr>
              <a:t>第二季度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宋体 CN SemiBold" panose="02020600000000000000" charset="-122"/>
              <a:ea typeface="思源宋体 CN SemiBold" panose="02020600000000000000" charset="-122"/>
              <a:cs typeface="+mn-cs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6968716" y="1754999"/>
            <a:ext cx="1099578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宋体 CN SemiBold" panose="02020600000000000000" charset="-122"/>
                <a:ea typeface="思源宋体 CN SemiBold" panose="02020600000000000000" charset="-122"/>
                <a:cs typeface="+mn-cs"/>
              </a:rPr>
              <a:t>第三季度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宋体 CN SemiBold" panose="02020600000000000000" charset="-122"/>
              <a:ea typeface="思源宋体 CN SemiBold" panose="02020600000000000000" charset="-122"/>
              <a:cs typeface="+mn-cs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9606710" y="1385816"/>
            <a:ext cx="1099578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宋体 CN SemiBold" panose="02020600000000000000" charset="-122"/>
                <a:ea typeface="思源宋体 CN SemiBold" panose="02020600000000000000" charset="-122"/>
                <a:cs typeface="+mn-cs"/>
              </a:rPr>
              <a:t>第四季度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宋体 CN SemiBold" panose="02020600000000000000" charset="-122"/>
              <a:ea typeface="思源宋体 CN SemiBold" panose="02020600000000000000" charset="-122"/>
              <a:cs typeface="+mn-cs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8891798" y="4554481"/>
            <a:ext cx="2398621" cy="755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注重学习工作，通过学习，及时为自己充电，让自己能够适应时代发展的需求。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6" name="组合 115"/>
          <p:cNvGrpSpPr/>
          <p:nvPr/>
        </p:nvGrpSpPr>
        <p:grpSpPr>
          <a:xfrm>
            <a:off x="576839" y="3021761"/>
            <a:ext cx="2449895" cy="94419"/>
            <a:chOff x="576839" y="3053202"/>
            <a:chExt cx="2449895" cy="94419"/>
          </a:xfrm>
        </p:grpSpPr>
        <p:cxnSp>
          <p:nvCxnSpPr>
            <p:cNvPr id="65" name="直接连接符 64"/>
            <p:cNvCxnSpPr/>
            <p:nvPr/>
          </p:nvCxnSpPr>
          <p:spPr>
            <a:xfrm>
              <a:off x="576839" y="3105914"/>
              <a:ext cx="2356951" cy="0"/>
            </a:xfrm>
            <a:prstGeom prst="line">
              <a:avLst/>
            </a:prstGeom>
            <a:ln w="38100">
              <a:gradFill>
                <a:gsLst>
                  <a:gs pos="0">
                    <a:srgbClr val="B32823">
                      <a:alpha val="0"/>
                    </a:srgbClr>
                  </a:gs>
                  <a:gs pos="100000">
                    <a:srgbClr val="B32823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椭圆 114"/>
            <p:cNvSpPr/>
            <p:nvPr/>
          </p:nvSpPr>
          <p:spPr>
            <a:xfrm>
              <a:off x="2932315" y="3053202"/>
              <a:ext cx="94419" cy="94419"/>
            </a:xfrm>
            <a:prstGeom prst="ellipse">
              <a:avLst/>
            </a:prstGeom>
            <a:noFill/>
            <a:ln>
              <a:solidFill>
                <a:srgbClr val="A22C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31812"/>
            </a:gs>
            <a:gs pos="50000">
              <a:srgbClr val="7D1A16"/>
            </a:gs>
            <a:gs pos="100000">
              <a:srgbClr val="8E1B1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任意多边形: 形状 54"/>
          <p:cNvSpPr/>
          <p:nvPr/>
        </p:nvSpPr>
        <p:spPr>
          <a:xfrm>
            <a:off x="6711237" y="-12779"/>
            <a:ext cx="5483844" cy="2430156"/>
          </a:xfrm>
          <a:custGeom>
            <a:avLst/>
            <a:gdLst>
              <a:gd name="connsiteX0" fmla="*/ 0 w 5483844"/>
              <a:gd name="connsiteY0" fmla="*/ 0 h 2430156"/>
              <a:gd name="connsiteX1" fmla="*/ 5483844 w 5483844"/>
              <a:gd name="connsiteY1" fmla="*/ 0 h 2430156"/>
              <a:gd name="connsiteX2" fmla="*/ 5449782 w 5483844"/>
              <a:gd name="connsiteY2" fmla="*/ 223187 h 2430156"/>
              <a:gd name="connsiteX3" fmla="*/ 2741922 w 5483844"/>
              <a:gd name="connsiteY3" fmla="*/ 2430156 h 2430156"/>
              <a:gd name="connsiteX4" fmla="*/ 34062 w 5483844"/>
              <a:gd name="connsiteY4" fmla="*/ 223187 h 243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3844" h="2430156">
                <a:moveTo>
                  <a:pt x="0" y="0"/>
                </a:moveTo>
                <a:lnTo>
                  <a:pt x="5483844" y="0"/>
                </a:lnTo>
                <a:lnTo>
                  <a:pt x="5449782" y="223187"/>
                </a:lnTo>
                <a:cubicBezTo>
                  <a:pt x="5192046" y="1482701"/>
                  <a:pt x="4077628" y="2430156"/>
                  <a:pt x="2741922" y="2430156"/>
                </a:cubicBezTo>
                <a:cubicBezTo>
                  <a:pt x="1406216" y="2430156"/>
                  <a:pt x="291798" y="1482701"/>
                  <a:pt x="34062" y="223187"/>
                </a:cubicBezTo>
                <a:close/>
              </a:path>
            </a:pathLst>
          </a:custGeom>
          <a:solidFill>
            <a:srgbClr val="9D1D2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任意多边形: 形状 30"/>
          <p:cNvSpPr/>
          <p:nvPr/>
        </p:nvSpPr>
        <p:spPr>
          <a:xfrm>
            <a:off x="0" y="-12779"/>
            <a:ext cx="1526651" cy="2413880"/>
          </a:xfrm>
          <a:custGeom>
            <a:avLst/>
            <a:gdLst>
              <a:gd name="connsiteX0" fmla="*/ 0 w 1526651"/>
              <a:gd name="connsiteY0" fmla="*/ 0 h 2413880"/>
              <a:gd name="connsiteX1" fmla="*/ 1502494 w 1526651"/>
              <a:gd name="connsiteY1" fmla="*/ 0 h 2413880"/>
              <a:gd name="connsiteX2" fmla="*/ 1515219 w 1526651"/>
              <a:gd name="connsiteY2" fmla="*/ 83377 h 2413880"/>
              <a:gd name="connsiteX3" fmla="*/ 1526651 w 1526651"/>
              <a:gd name="connsiteY3" fmla="*/ 309781 h 2413880"/>
              <a:gd name="connsiteX4" fmla="*/ 174230 w 1526651"/>
              <a:gd name="connsiteY4" fmla="*/ 2350111 h 2413880"/>
              <a:gd name="connsiteX5" fmla="*/ 0 w 1526651"/>
              <a:gd name="connsiteY5" fmla="*/ 2413880 h 2413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6651" h="2413880">
                <a:moveTo>
                  <a:pt x="0" y="0"/>
                </a:moveTo>
                <a:lnTo>
                  <a:pt x="1502494" y="0"/>
                </a:lnTo>
                <a:lnTo>
                  <a:pt x="1515219" y="83377"/>
                </a:lnTo>
                <a:cubicBezTo>
                  <a:pt x="1522779" y="157817"/>
                  <a:pt x="1526651" y="233347"/>
                  <a:pt x="1526651" y="309781"/>
                </a:cubicBezTo>
                <a:cubicBezTo>
                  <a:pt x="1526651" y="1226992"/>
                  <a:pt x="968991" y="2013955"/>
                  <a:pt x="174230" y="2350111"/>
                </a:cubicBezTo>
                <a:lnTo>
                  <a:pt x="0" y="2413880"/>
                </a:lnTo>
                <a:close/>
              </a:path>
            </a:pathLst>
          </a:custGeom>
          <a:solidFill>
            <a:srgbClr val="9D1D22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任意多边形: 形状 11"/>
          <p:cNvSpPr/>
          <p:nvPr/>
        </p:nvSpPr>
        <p:spPr>
          <a:xfrm flipV="1">
            <a:off x="1198306" y="765164"/>
            <a:ext cx="1986731" cy="5562600"/>
          </a:xfrm>
          <a:custGeom>
            <a:avLst/>
            <a:gdLst>
              <a:gd name="connsiteX0" fmla="*/ 406108 w 1986731"/>
              <a:gd name="connsiteY0" fmla="*/ 5562600 h 5562600"/>
              <a:gd name="connsiteX1" fmla="*/ 1986731 w 1986731"/>
              <a:gd name="connsiteY1" fmla="*/ 5562600 h 5562600"/>
              <a:gd name="connsiteX2" fmla="*/ 1986731 w 1986731"/>
              <a:gd name="connsiteY2" fmla="*/ 4949518 h 5562600"/>
              <a:gd name="connsiteX3" fmla="*/ 1986731 w 1986731"/>
              <a:gd name="connsiteY3" fmla="*/ 613082 h 5562600"/>
              <a:gd name="connsiteX4" fmla="*/ 1986731 w 1986731"/>
              <a:gd name="connsiteY4" fmla="*/ 406108 h 5562600"/>
              <a:gd name="connsiteX5" fmla="*/ 1580623 w 1986731"/>
              <a:gd name="connsiteY5" fmla="*/ 0 h 5562600"/>
              <a:gd name="connsiteX6" fmla="*/ 0 w 1986731"/>
              <a:gd name="connsiteY6" fmla="*/ 0 h 5562600"/>
              <a:gd name="connsiteX7" fmla="*/ 0 w 1986731"/>
              <a:gd name="connsiteY7" fmla="*/ 613082 h 5562600"/>
              <a:gd name="connsiteX8" fmla="*/ 0 w 1986731"/>
              <a:gd name="connsiteY8" fmla="*/ 4949518 h 5562600"/>
              <a:gd name="connsiteX9" fmla="*/ 0 w 1986731"/>
              <a:gd name="connsiteY9" fmla="*/ 5156492 h 5562600"/>
              <a:gd name="connsiteX10" fmla="*/ 406108 w 1986731"/>
              <a:gd name="connsiteY10" fmla="*/ 5562600 h 55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86731" h="5562600">
                <a:moveTo>
                  <a:pt x="406108" y="5562600"/>
                </a:moveTo>
                <a:lnTo>
                  <a:pt x="1986731" y="5562600"/>
                </a:lnTo>
                <a:lnTo>
                  <a:pt x="1986731" y="4949518"/>
                </a:lnTo>
                <a:lnTo>
                  <a:pt x="1986731" y="613082"/>
                </a:lnTo>
                <a:lnTo>
                  <a:pt x="1986731" y="406108"/>
                </a:lnTo>
                <a:cubicBezTo>
                  <a:pt x="1986731" y="181821"/>
                  <a:pt x="1804910" y="0"/>
                  <a:pt x="1580623" y="0"/>
                </a:cubicBezTo>
                <a:lnTo>
                  <a:pt x="0" y="0"/>
                </a:lnTo>
                <a:lnTo>
                  <a:pt x="0" y="613082"/>
                </a:lnTo>
                <a:lnTo>
                  <a:pt x="0" y="4949518"/>
                </a:lnTo>
                <a:lnTo>
                  <a:pt x="0" y="5156492"/>
                </a:lnTo>
                <a:cubicBezTo>
                  <a:pt x="0" y="5380779"/>
                  <a:pt x="181821" y="5562600"/>
                  <a:pt x="406108" y="5562600"/>
                </a:cubicBezTo>
                <a:close/>
              </a:path>
            </a:pathLst>
          </a:custGeom>
          <a:solidFill>
            <a:srgbClr val="B81C2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任意多边形: 形状 12"/>
          <p:cNvSpPr/>
          <p:nvPr/>
        </p:nvSpPr>
        <p:spPr>
          <a:xfrm flipV="1">
            <a:off x="2514054" y="215081"/>
            <a:ext cx="1986731" cy="5562600"/>
          </a:xfrm>
          <a:custGeom>
            <a:avLst/>
            <a:gdLst>
              <a:gd name="connsiteX0" fmla="*/ 406108 w 1986731"/>
              <a:gd name="connsiteY0" fmla="*/ 5562600 h 5562600"/>
              <a:gd name="connsiteX1" fmla="*/ 1986731 w 1986731"/>
              <a:gd name="connsiteY1" fmla="*/ 5562600 h 5562600"/>
              <a:gd name="connsiteX2" fmla="*/ 1986731 w 1986731"/>
              <a:gd name="connsiteY2" fmla="*/ 4949518 h 5562600"/>
              <a:gd name="connsiteX3" fmla="*/ 1986731 w 1986731"/>
              <a:gd name="connsiteY3" fmla="*/ 613082 h 5562600"/>
              <a:gd name="connsiteX4" fmla="*/ 1986731 w 1986731"/>
              <a:gd name="connsiteY4" fmla="*/ 406108 h 5562600"/>
              <a:gd name="connsiteX5" fmla="*/ 1580623 w 1986731"/>
              <a:gd name="connsiteY5" fmla="*/ 0 h 5562600"/>
              <a:gd name="connsiteX6" fmla="*/ 0 w 1986731"/>
              <a:gd name="connsiteY6" fmla="*/ 0 h 5562600"/>
              <a:gd name="connsiteX7" fmla="*/ 0 w 1986731"/>
              <a:gd name="connsiteY7" fmla="*/ 613082 h 5562600"/>
              <a:gd name="connsiteX8" fmla="*/ 0 w 1986731"/>
              <a:gd name="connsiteY8" fmla="*/ 4949518 h 5562600"/>
              <a:gd name="connsiteX9" fmla="*/ 0 w 1986731"/>
              <a:gd name="connsiteY9" fmla="*/ 5156492 h 5562600"/>
              <a:gd name="connsiteX10" fmla="*/ 406108 w 1986731"/>
              <a:gd name="connsiteY10" fmla="*/ 5562600 h 55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86731" h="5562600">
                <a:moveTo>
                  <a:pt x="406108" y="5562600"/>
                </a:moveTo>
                <a:lnTo>
                  <a:pt x="1986731" y="5562600"/>
                </a:lnTo>
                <a:lnTo>
                  <a:pt x="1986731" y="4949518"/>
                </a:lnTo>
                <a:lnTo>
                  <a:pt x="1986731" y="613082"/>
                </a:lnTo>
                <a:lnTo>
                  <a:pt x="1986731" y="406108"/>
                </a:lnTo>
                <a:cubicBezTo>
                  <a:pt x="1986731" y="181821"/>
                  <a:pt x="1804910" y="0"/>
                  <a:pt x="1580623" y="0"/>
                </a:cubicBezTo>
                <a:lnTo>
                  <a:pt x="0" y="0"/>
                </a:lnTo>
                <a:lnTo>
                  <a:pt x="0" y="613082"/>
                </a:lnTo>
                <a:lnTo>
                  <a:pt x="0" y="4949518"/>
                </a:lnTo>
                <a:lnTo>
                  <a:pt x="0" y="5156492"/>
                </a:lnTo>
                <a:cubicBezTo>
                  <a:pt x="0" y="5380779"/>
                  <a:pt x="181821" y="5562600"/>
                  <a:pt x="406108" y="5562600"/>
                </a:cubicBezTo>
                <a:close/>
              </a:path>
            </a:pathLst>
          </a:custGeom>
          <a:solidFill>
            <a:srgbClr val="B81C22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任意多边形: 形状 13"/>
          <p:cNvSpPr/>
          <p:nvPr/>
        </p:nvSpPr>
        <p:spPr>
          <a:xfrm flipV="1">
            <a:off x="3582510" y="765164"/>
            <a:ext cx="1986731" cy="5562600"/>
          </a:xfrm>
          <a:custGeom>
            <a:avLst/>
            <a:gdLst>
              <a:gd name="connsiteX0" fmla="*/ 406108 w 1986731"/>
              <a:gd name="connsiteY0" fmla="*/ 5562600 h 5562600"/>
              <a:gd name="connsiteX1" fmla="*/ 1986731 w 1986731"/>
              <a:gd name="connsiteY1" fmla="*/ 5562600 h 5562600"/>
              <a:gd name="connsiteX2" fmla="*/ 1986731 w 1986731"/>
              <a:gd name="connsiteY2" fmla="*/ 4949518 h 5562600"/>
              <a:gd name="connsiteX3" fmla="*/ 1986731 w 1986731"/>
              <a:gd name="connsiteY3" fmla="*/ 613082 h 5562600"/>
              <a:gd name="connsiteX4" fmla="*/ 1986731 w 1986731"/>
              <a:gd name="connsiteY4" fmla="*/ 406108 h 5562600"/>
              <a:gd name="connsiteX5" fmla="*/ 1580623 w 1986731"/>
              <a:gd name="connsiteY5" fmla="*/ 0 h 5562600"/>
              <a:gd name="connsiteX6" fmla="*/ 0 w 1986731"/>
              <a:gd name="connsiteY6" fmla="*/ 0 h 5562600"/>
              <a:gd name="connsiteX7" fmla="*/ 0 w 1986731"/>
              <a:gd name="connsiteY7" fmla="*/ 613082 h 5562600"/>
              <a:gd name="connsiteX8" fmla="*/ 0 w 1986731"/>
              <a:gd name="connsiteY8" fmla="*/ 4949518 h 5562600"/>
              <a:gd name="connsiteX9" fmla="*/ 0 w 1986731"/>
              <a:gd name="connsiteY9" fmla="*/ 5156492 h 5562600"/>
              <a:gd name="connsiteX10" fmla="*/ 406108 w 1986731"/>
              <a:gd name="connsiteY10" fmla="*/ 5562600 h 55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86731" h="5562600">
                <a:moveTo>
                  <a:pt x="406108" y="5562600"/>
                </a:moveTo>
                <a:lnTo>
                  <a:pt x="1986731" y="5562600"/>
                </a:lnTo>
                <a:lnTo>
                  <a:pt x="1986731" y="4949518"/>
                </a:lnTo>
                <a:lnTo>
                  <a:pt x="1986731" y="613082"/>
                </a:lnTo>
                <a:lnTo>
                  <a:pt x="1986731" y="406108"/>
                </a:lnTo>
                <a:cubicBezTo>
                  <a:pt x="1986731" y="181821"/>
                  <a:pt x="1804910" y="0"/>
                  <a:pt x="1580623" y="0"/>
                </a:cubicBezTo>
                <a:lnTo>
                  <a:pt x="0" y="0"/>
                </a:lnTo>
                <a:lnTo>
                  <a:pt x="0" y="613082"/>
                </a:lnTo>
                <a:lnTo>
                  <a:pt x="0" y="4949518"/>
                </a:lnTo>
                <a:lnTo>
                  <a:pt x="0" y="5156492"/>
                </a:lnTo>
                <a:cubicBezTo>
                  <a:pt x="0" y="5380779"/>
                  <a:pt x="181821" y="5562600"/>
                  <a:pt x="406108" y="5562600"/>
                </a:cubicBezTo>
                <a:close/>
              </a:path>
            </a:pathLst>
          </a:custGeom>
          <a:solidFill>
            <a:srgbClr val="B81C2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任意多边形: 形状 25"/>
          <p:cNvSpPr/>
          <p:nvPr/>
        </p:nvSpPr>
        <p:spPr>
          <a:xfrm>
            <a:off x="-635" y="5572998"/>
            <a:ext cx="1198306" cy="1285001"/>
          </a:xfrm>
          <a:custGeom>
            <a:avLst/>
            <a:gdLst>
              <a:gd name="connsiteX0" fmla="*/ 0 w 1319122"/>
              <a:gd name="connsiteY0" fmla="*/ 0 h 1414558"/>
              <a:gd name="connsiteX1" fmla="*/ 58293 w 1319122"/>
              <a:gd name="connsiteY1" fmla="*/ 14989 h 1414558"/>
              <a:gd name="connsiteX2" fmla="*/ 1317803 w 1319122"/>
              <a:gd name="connsiteY2" fmla="*/ 1405915 h 1414558"/>
              <a:gd name="connsiteX3" fmla="*/ 1319122 w 1319122"/>
              <a:gd name="connsiteY3" fmla="*/ 1414558 h 1414558"/>
              <a:gd name="connsiteX4" fmla="*/ 0 w 1319122"/>
              <a:gd name="connsiteY4" fmla="*/ 1414558 h 141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122" h="1414558">
                <a:moveTo>
                  <a:pt x="0" y="0"/>
                </a:moveTo>
                <a:lnTo>
                  <a:pt x="58293" y="14989"/>
                </a:lnTo>
                <a:cubicBezTo>
                  <a:pt x="694113" y="212749"/>
                  <a:pt x="1182560" y="745002"/>
                  <a:pt x="1317803" y="1405915"/>
                </a:cubicBezTo>
                <a:lnTo>
                  <a:pt x="1319122" y="1414558"/>
                </a:lnTo>
                <a:lnTo>
                  <a:pt x="0" y="1414558"/>
                </a:lnTo>
                <a:close/>
              </a:path>
            </a:pathLst>
          </a:custGeom>
          <a:solidFill>
            <a:srgbClr val="9D1D22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任意多边形: 形状 27"/>
          <p:cNvSpPr/>
          <p:nvPr/>
        </p:nvSpPr>
        <p:spPr>
          <a:xfrm>
            <a:off x="6535141" y="5617224"/>
            <a:ext cx="5676900" cy="1240775"/>
          </a:xfrm>
          <a:custGeom>
            <a:avLst/>
            <a:gdLst>
              <a:gd name="connsiteX0" fmla="*/ 5676900 w 5676900"/>
              <a:gd name="connsiteY0" fmla="*/ 1210494 h 1235894"/>
              <a:gd name="connsiteX1" fmla="*/ 5664200 w 5676900"/>
              <a:gd name="connsiteY1" fmla="*/ 511994 h 1235894"/>
              <a:gd name="connsiteX2" fmla="*/ 4965700 w 5676900"/>
              <a:gd name="connsiteY2" fmla="*/ 130994 h 1235894"/>
              <a:gd name="connsiteX3" fmla="*/ 4356100 w 5676900"/>
              <a:gd name="connsiteY3" fmla="*/ 29394 h 1235894"/>
              <a:gd name="connsiteX4" fmla="*/ 2933700 w 5676900"/>
              <a:gd name="connsiteY4" fmla="*/ 613594 h 1235894"/>
              <a:gd name="connsiteX5" fmla="*/ 1168400 w 5676900"/>
              <a:gd name="connsiteY5" fmla="*/ 829494 h 1235894"/>
              <a:gd name="connsiteX6" fmla="*/ 0 w 5676900"/>
              <a:gd name="connsiteY6" fmla="*/ 1235894 h 1235894"/>
              <a:gd name="connsiteX7" fmla="*/ 5676900 w 5676900"/>
              <a:gd name="connsiteY7" fmla="*/ 1210494 h 1235894"/>
              <a:gd name="connsiteX0-1" fmla="*/ 5676900 w 5676900"/>
              <a:gd name="connsiteY0-2" fmla="*/ 1233354 h 1235894"/>
              <a:gd name="connsiteX1-3" fmla="*/ 5664200 w 5676900"/>
              <a:gd name="connsiteY1-4" fmla="*/ 511994 h 1235894"/>
              <a:gd name="connsiteX2-5" fmla="*/ 4965700 w 5676900"/>
              <a:gd name="connsiteY2-6" fmla="*/ 130994 h 1235894"/>
              <a:gd name="connsiteX3-7" fmla="*/ 4356100 w 5676900"/>
              <a:gd name="connsiteY3-8" fmla="*/ 29394 h 1235894"/>
              <a:gd name="connsiteX4-9" fmla="*/ 2933700 w 5676900"/>
              <a:gd name="connsiteY4-10" fmla="*/ 613594 h 1235894"/>
              <a:gd name="connsiteX5-11" fmla="*/ 1168400 w 5676900"/>
              <a:gd name="connsiteY5-12" fmla="*/ 829494 h 1235894"/>
              <a:gd name="connsiteX6-13" fmla="*/ 0 w 5676900"/>
              <a:gd name="connsiteY6-14" fmla="*/ 1235894 h 1235894"/>
              <a:gd name="connsiteX7-15" fmla="*/ 5676900 w 5676900"/>
              <a:gd name="connsiteY7-16" fmla="*/ 1233354 h 1235894"/>
              <a:gd name="connsiteX0-17" fmla="*/ 5676900 w 5676900"/>
              <a:gd name="connsiteY0-18" fmla="*/ 1234896 h 1237436"/>
              <a:gd name="connsiteX1-19" fmla="*/ 5664200 w 5676900"/>
              <a:gd name="connsiteY1-20" fmla="*/ 513536 h 1237436"/>
              <a:gd name="connsiteX2-21" fmla="*/ 4991100 w 5676900"/>
              <a:gd name="connsiteY2-22" fmla="*/ 126186 h 1237436"/>
              <a:gd name="connsiteX3-23" fmla="*/ 4356100 w 5676900"/>
              <a:gd name="connsiteY3-24" fmla="*/ 30936 h 1237436"/>
              <a:gd name="connsiteX4-25" fmla="*/ 2933700 w 5676900"/>
              <a:gd name="connsiteY4-26" fmla="*/ 615136 h 1237436"/>
              <a:gd name="connsiteX5-27" fmla="*/ 1168400 w 5676900"/>
              <a:gd name="connsiteY5-28" fmla="*/ 831036 h 1237436"/>
              <a:gd name="connsiteX6-29" fmla="*/ 0 w 5676900"/>
              <a:gd name="connsiteY6-30" fmla="*/ 1237436 h 1237436"/>
              <a:gd name="connsiteX7-31" fmla="*/ 5676900 w 5676900"/>
              <a:gd name="connsiteY7-32" fmla="*/ 1234896 h 1237436"/>
              <a:gd name="connsiteX0-33" fmla="*/ 5676900 w 5676900"/>
              <a:gd name="connsiteY0-34" fmla="*/ 1238235 h 1240775"/>
              <a:gd name="connsiteX1-35" fmla="*/ 5664200 w 5676900"/>
              <a:gd name="connsiteY1-36" fmla="*/ 516875 h 1240775"/>
              <a:gd name="connsiteX2-37" fmla="*/ 5016500 w 5676900"/>
              <a:gd name="connsiteY2-38" fmla="*/ 116825 h 1240775"/>
              <a:gd name="connsiteX3-39" fmla="*/ 4356100 w 5676900"/>
              <a:gd name="connsiteY3-40" fmla="*/ 34275 h 1240775"/>
              <a:gd name="connsiteX4-41" fmla="*/ 2933700 w 5676900"/>
              <a:gd name="connsiteY4-42" fmla="*/ 618475 h 1240775"/>
              <a:gd name="connsiteX5-43" fmla="*/ 1168400 w 5676900"/>
              <a:gd name="connsiteY5-44" fmla="*/ 834375 h 1240775"/>
              <a:gd name="connsiteX6-45" fmla="*/ 0 w 5676900"/>
              <a:gd name="connsiteY6-46" fmla="*/ 1240775 h 1240775"/>
              <a:gd name="connsiteX7-47" fmla="*/ 5676900 w 5676900"/>
              <a:gd name="connsiteY7-48" fmla="*/ 1238235 h 1240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5676900" h="1240775">
                <a:moveTo>
                  <a:pt x="5676900" y="1238235"/>
                </a:moveTo>
                <a:cubicBezTo>
                  <a:pt x="5670550" y="960951"/>
                  <a:pt x="5664200" y="660808"/>
                  <a:pt x="5664200" y="516875"/>
                </a:cubicBezTo>
                <a:cubicBezTo>
                  <a:pt x="5431367" y="389875"/>
                  <a:pt x="5234517" y="197258"/>
                  <a:pt x="5016500" y="116825"/>
                </a:cubicBezTo>
                <a:cubicBezTo>
                  <a:pt x="4798483" y="36392"/>
                  <a:pt x="4703233" y="-49333"/>
                  <a:pt x="4356100" y="34275"/>
                </a:cubicBezTo>
                <a:cubicBezTo>
                  <a:pt x="4008967" y="117883"/>
                  <a:pt x="3464983" y="485125"/>
                  <a:pt x="2933700" y="618475"/>
                </a:cubicBezTo>
                <a:cubicBezTo>
                  <a:pt x="2402417" y="751825"/>
                  <a:pt x="1657350" y="730658"/>
                  <a:pt x="1168400" y="834375"/>
                </a:cubicBezTo>
                <a:cubicBezTo>
                  <a:pt x="679450" y="938092"/>
                  <a:pt x="292100" y="1175158"/>
                  <a:pt x="0" y="1240775"/>
                </a:cubicBezTo>
                <a:lnTo>
                  <a:pt x="5676900" y="1238235"/>
                </a:lnTo>
                <a:close/>
              </a:path>
            </a:pathLst>
          </a:custGeom>
          <a:gradFill>
            <a:gsLst>
              <a:gs pos="0">
                <a:srgbClr val="9D1D22">
                  <a:alpha val="14000"/>
                </a:srgbClr>
              </a:gs>
              <a:gs pos="100000">
                <a:srgbClr val="981E19">
                  <a:alpha val="47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: 形状 34"/>
          <p:cNvSpPr/>
          <p:nvPr/>
        </p:nvSpPr>
        <p:spPr>
          <a:xfrm>
            <a:off x="1780694" y="-9615"/>
            <a:ext cx="5205297" cy="1609789"/>
          </a:xfrm>
          <a:custGeom>
            <a:avLst/>
            <a:gdLst>
              <a:gd name="connsiteX0" fmla="*/ 0 w 5295900"/>
              <a:gd name="connsiteY0" fmla="*/ 0 h 1714727"/>
              <a:gd name="connsiteX1" fmla="*/ 2609850 w 5295900"/>
              <a:gd name="connsiteY1" fmla="*/ 1714500 h 1714727"/>
              <a:gd name="connsiteX2" fmla="*/ 5295900 w 5295900"/>
              <a:gd name="connsiteY2" fmla="*/ 95250 h 1714727"/>
              <a:gd name="connsiteX0-1" fmla="*/ 0 w 5238750"/>
              <a:gd name="connsiteY0-2" fmla="*/ 0 h 1714707"/>
              <a:gd name="connsiteX1-3" fmla="*/ 2609850 w 5238750"/>
              <a:gd name="connsiteY1-4" fmla="*/ 1714500 h 1714707"/>
              <a:gd name="connsiteX2-5" fmla="*/ 5238750 w 5238750"/>
              <a:gd name="connsiteY2-6" fmla="*/ 13596 h 1714707"/>
              <a:gd name="connsiteX0-7" fmla="*/ 0 w 5238750"/>
              <a:gd name="connsiteY0-8" fmla="*/ 0 h 1714707"/>
              <a:gd name="connsiteX1-9" fmla="*/ 2777118 w 5238750"/>
              <a:gd name="connsiteY1-10" fmla="*/ 1714500 h 1714707"/>
              <a:gd name="connsiteX2-11" fmla="*/ 5238750 w 5238750"/>
              <a:gd name="connsiteY2-12" fmla="*/ 13596 h 1714707"/>
              <a:gd name="connsiteX0-13" fmla="*/ 0 w 5194146"/>
              <a:gd name="connsiteY0-14" fmla="*/ 0 h 1714704"/>
              <a:gd name="connsiteX1-15" fmla="*/ 2777118 w 5194146"/>
              <a:gd name="connsiteY1-16" fmla="*/ 1714500 h 1714704"/>
              <a:gd name="connsiteX2-17" fmla="*/ 5194146 w 5194146"/>
              <a:gd name="connsiteY2-18" fmla="*/ 1647 h 1714704"/>
              <a:gd name="connsiteX0-19" fmla="*/ 0 w 5205297"/>
              <a:gd name="connsiteY0-20" fmla="*/ 10302 h 1725003"/>
              <a:gd name="connsiteX1-21" fmla="*/ 2777118 w 5205297"/>
              <a:gd name="connsiteY1-22" fmla="*/ 1724802 h 1725003"/>
              <a:gd name="connsiteX2-23" fmla="*/ 5205297 w 5205297"/>
              <a:gd name="connsiteY2-24" fmla="*/ 0 h 172500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5205297" h="1725003">
                <a:moveTo>
                  <a:pt x="0" y="10302"/>
                </a:moveTo>
                <a:cubicBezTo>
                  <a:pt x="863600" y="859614"/>
                  <a:pt x="1894468" y="1708927"/>
                  <a:pt x="2777118" y="1724802"/>
                </a:cubicBezTo>
                <a:cubicBezTo>
                  <a:pt x="3659768" y="1740677"/>
                  <a:pt x="4303597" y="817562"/>
                  <a:pt x="5205297" y="0"/>
                </a:cubicBezTo>
              </a:path>
            </a:pathLst>
          </a:custGeom>
          <a:noFill/>
          <a:ln>
            <a:solidFill>
              <a:srgbClr val="B4251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: 形状 40"/>
          <p:cNvSpPr/>
          <p:nvPr/>
        </p:nvSpPr>
        <p:spPr>
          <a:xfrm>
            <a:off x="-4307" y="2419742"/>
            <a:ext cx="12182428" cy="4059128"/>
          </a:xfrm>
          <a:custGeom>
            <a:avLst/>
            <a:gdLst>
              <a:gd name="connsiteX0" fmla="*/ 0 w 12221029"/>
              <a:gd name="connsiteY0" fmla="*/ 3425372 h 4153405"/>
              <a:gd name="connsiteX1" fmla="*/ 3410857 w 12221029"/>
              <a:gd name="connsiteY1" fmla="*/ 2699658 h 4153405"/>
              <a:gd name="connsiteX2" fmla="*/ 6125029 w 12221029"/>
              <a:gd name="connsiteY2" fmla="*/ 4078515 h 4153405"/>
              <a:gd name="connsiteX3" fmla="*/ 12221029 w 12221029"/>
              <a:gd name="connsiteY3" fmla="*/ 0 h 4153405"/>
              <a:gd name="connsiteX0-1" fmla="*/ 0 w 12221029"/>
              <a:gd name="connsiteY0-2" fmla="*/ 3425372 h 4110698"/>
              <a:gd name="connsiteX1-3" fmla="*/ 3410857 w 12221029"/>
              <a:gd name="connsiteY1-4" fmla="*/ 2699658 h 4110698"/>
              <a:gd name="connsiteX2-5" fmla="*/ 6620079 w 12221029"/>
              <a:gd name="connsiteY2-6" fmla="*/ 4034419 h 4110698"/>
              <a:gd name="connsiteX3-7" fmla="*/ 12221029 w 12221029"/>
              <a:gd name="connsiteY3-8" fmla="*/ 0 h 41106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221029" h="4110698">
                <a:moveTo>
                  <a:pt x="0" y="3425372"/>
                </a:moveTo>
                <a:cubicBezTo>
                  <a:pt x="1195009" y="3008086"/>
                  <a:pt x="2307511" y="2598150"/>
                  <a:pt x="3410857" y="2699658"/>
                </a:cubicBezTo>
                <a:cubicBezTo>
                  <a:pt x="4514204" y="2801166"/>
                  <a:pt x="5151717" y="4484362"/>
                  <a:pt x="6620079" y="4034419"/>
                </a:cubicBezTo>
                <a:cubicBezTo>
                  <a:pt x="8088441" y="3584476"/>
                  <a:pt x="9907210" y="1814286"/>
                  <a:pt x="12221029" y="0"/>
                </a:cubicBezTo>
              </a:path>
            </a:pathLst>
          </a:custGeom>
          <a:noFill/>
          <a:ln>
            <a:solidFill>
              <a:srgbClr val="B4251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任意多边形: 形状 41"/>
          <p:cNvSpPr/>
          <p:nvPr/>
        </p:nvSpPr>
        <p:spPr>
          <a:xfrm>
            <a:off x="0" y="2685741"/>
            <a:ext cx="12212041" cy="4019815"/>
          </a:xfrm>
          <a:custGeom>
            <a:avLst/>
            <a:gdLst>
              <a:gd name="connsiteX0" fmla="*/ 0 w 12221029"/>
              <a:gd name="connsiteY0" fmla="*/ 3425372 h 4153405"/>
              <a:gd name="connsiteX1" fmla="*/ 3410857 w 12221029"/>
              <a:gd name="connsiteY1" fmla="*/ 2699658 h 4153405"/>
              <a:gd name="connsiteX2" fmla="*/ 6125029 w 12221029"/>
              <a:gd name="connsiteY2" fmla="*/ 4078515 h 4153405"/>
              <a:gd name="connsiteX3" fmla="*/ 12221029 w 12221029"/>
              <a:gd name="connsiteY3" fmla="*/ 0 h 4153405"/>
              <a:gd name="connsiteX0-1" fmla="*/ 0 w 12221029"/>
              <a:gd name="connsiteY0-2" fmla="*/ 3425372 h 4110698"/>
              <a:gd name="connsiteX1-3" fmla="*/ 3410857 w 12221029"/>
              <a:gd name="connsiteY1-4" fmla="*/ 2699658 h 4110698"/>
              <a:gd name="connsiteX2-5" fmla="*/ 6620079 w 12221029"/>
              <a:gd name="connsiteY2-6" fmla="*/ 4034419 h 4110698"/>
              <a:gd name="connsiteX3-7" fmla="*/ 12221029 w 12221029"/>
              <a:gd name="connsiteY3-8" fmla="*/ 0 h 41106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221029" h="4110698">
                <a:moveTo>
                  <a:pt x="0" y="3425372"/>
                </a:moveTo>
                <a:cubicBezTo>
                  <a:pt x="1195009" y="3008086"/>
                  <a:pt x="2307511" y="2598150"/>
                  <a:pt x="3410857" y="2699658"/>
                </a:cubicBezTo>
                <a:cubicBezTo>
                  <a:pt x="4514204" y="2801166"/>
                  <a:pt x="5151717" y="4484362"/>
                  <a:pt x="6620079" y="4034419"/>
                </a:cubicBezTo>
                <a:cubicBezTo>
                  <a:pt x="8088441" y="3584476"/>
                  <a:pt x="9907210" y="1814286"/>
                  <a:pt x="12221029" y="0"/>
                </a:cubicBezTo>
              </a:path>
            </a:pathLst>
          </a:custGeom>
          <a:noFill/>
          <a:ln>
            <a:solidFill>
              <a:srgbClr val="B4251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148580" y="403225"/>
            <a:ext cx="5965190" cy="6071870"/>
          </a:xfrm>
          <a:prstGeom prst="rect">
            <a:avLst/>
          </a:prstGeom>
          <a:solidFill>
            <a:srgbClr val="91231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1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2" r="272" b="6301"/>
          <a:stretch>
            <a:fillRect/>
          </a:stretch>
        </p:blipFill>
        <p:spPr>
          <a:xfrm rot="5400000">
            <a:off x="5106035" y="445770"/>
            <a:ext cx="6054725" cy="59696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916381" y="1600029"/>
            <a:ext cx="2732497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800">
                <a:solidFill>
                  <a:schemeClr val="bg1"/>
                </a:solidFill>
                <a:latin typeface="思源宋体 CN Heavy" panose="02020900000000000000" charset="-122"/>
                <a:ea typeface="思源宋体 CN Heavy" panose="02020900000000000000" charset="-122"/>
              </a:rPr>
              <a:t>谢谢</a:t>
            </a:r>
            <a:r>
              <a:rPr lang="zh-CN" altLang="en-US" sz="9800">
                <a:solidFill>
                  <a:schemeClr val="bg1"/>
                </a:solidFill>
                <a:latin typeface="思源宋体 CN Heavy" panose="02020900000000000000" charset="-122"/>
                <a:ea typeface="思源宋体 CN Heavy" panose="02020900000000000000" charset="-122"/>
              </a:rPr>
              <a:t>收看</a:t>
            </a:r>
            <a:endParaRPr lang="zh-CN" altLang="en-US" sz="9800">
              <a:solidFill>
                <a:schemeClr val="bg1"/>
              </a:solidFill>
              <a:latin typeface="思源宋体 CN Heavy" panose="02020900000000000000" charset="-122"/>
              <a:ea typeface="思源宋体 CN Heavy" panose="020209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矩形 80"/>
          <p:cNvSpPr/>
          <p:nvPr/>
        </p:nvSpPr>
        <p:spPr>
          <a:xfrm>
            <a:off x="8708962" y="0"/>
            <a:ext cx="2123768" cy="68580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矩形 83"/>
          <p:cNvSpPr/>
          <p:nvPr/>
        </p:nvSpPr>
        <p:spPr>
          <a:xfrm>
            <a:off x="1495424" y="0"/>
            <a:ext cx="9309075" cy="462915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1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44365" y="-889635"/>
            <a:ext cx="6858635" cy="8637905"/>
          </a:xfrm>
          <a:prstGeom prst="rect">
            <a:avLst/>
          </a:prstGeom>
        </p:spPr>
      </p:pic>
      <p:sp>
        <p:nvSpPr>
          <p:cNvPr id="82" name="矩形 81"/>
          <p:cNvSpPr/>
          <p:nvPr/>
        </p:nvSpPr>
        <p:spPr>
          <a:xfrm>
            <a:off x="1758470" y="0"/>
            <a:ext cx="2123768" cy="68580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矩形 82"/>
          <p:cNvSpPr/>
          <p:nvPr/>
        </p:nvSpPr>
        <p:spPr>
          <a:xfrm>
            <a:off x="4252595" y="0"/>
            <a:ext cx="2129790" cy="68580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-161925" y="332105"/>
            <a:ext cx="12765405" cy="620204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altLang="zh-CN" sz="18500">
                <a:solidFill>
                  <a:srgbClr val="F2F2F2">
                    <a:alpha val="68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DONGHUA </a:t>
            </a:r>
            <a:r>
              <a:rPr lang="en-US" altLang="zh-CN" sz="16000">
                <a:solidFill>
                  <a:srgbClr val="F2F2F2">
                    <a:alpha val="68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endParaRPr lang="en-US" altLang="zh-CN" sz="16000">
              <a:solidFill>
                <a:srgbClr val="F2F2F2">
                  <a:alpha val="68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图片 67" descr="微信截图_20240110132219.jpg"/>
          <p:cNvPicPr>
            <a:picLocks noChangeAspect="1"/>
          </p:cNvPicPr>
          <p:nvPr/>
        </p:nvPicPr>
        <p:blipFill>
          <a:blip r:embed="rId2" cstate="print"/>
          <a:srcRect t="2081" b="4317"/>
          <a:stretch>
            <a:fillRect/>
          </a:stretch>
        </p:blipFill>
        <p:spPr>
          <a:xfrm>
            <a:off x="6382385" y="429895"/>
            <a:ext cx="3655695" cy="6006465"/>
          </a:xfrm>
          <a:prstGeom prst="rect">
            <a:avLst/>
          </a:prstGeom>
        </p:spPr>
      </p:pic>
      <p:sp>
        <p:nvSpPr>
          <p:cNvPr id="8" name="矩形: 圆角 7"/>
          <p:cNvSpPr/>
          <p:nvPr/>
        </p:nvSpPr>
        <p:spPr>
          <a:xfrm>
            <a:off x="6382671" y="730045"/>
            <a:ext cx="4719484" cy="5397910"/>
          </a:xfrm>
          <a:prstGeom prst="roundRect">
            <a:avLst>
              <a:gd name="adj" fmla="val 0"/>
            </a:avLst>
          </a:prstGeom>
          <a:solidFill>
            <a:srgbClr val="912318">
              <a:alpha val="88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920483" y="1450232"/>
            <a:ext cx="2301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15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222167" y="1019345"/>
            <a:ext cx="1472604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000">
                <a:solidFill>
                  <a:schemeClr val="bg1"/>
                </a:solidFill>
                <a:latin typeface="思源宋体 CN Heavy" panose="02020900000000000000" charset="-122"/>
                <a:ea typeface="思源宋体 CN Heavy" panose="02020900000000000000" charset="-122"/>
              </a:rPr>
              <a:t>目录</a:t>
            </a:r>
            <a:endParaRPr lang="zh-CN" altLang="en-US" sz="5000">
              <a:solidFill>
                <a:schemeClr val="bg1"/>
              </a:solidFill>
              <a:latin typeface="思源宋体 CN Heavy" panose="02020900000000000000" charset="-122"/>
              <a:ea typeface="思源宋体 CN Heavy" panose="02020900000000000000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2176521" y="1079677"/>
            <a:ext cx="2960578" cy="494905"/>
            <a:chOff x="3143737" y="1278043"/>
            <a:chExt cx="2960578" cy="494905"/>
          </a:xfrm>
        </p:grpSpPr>
        <p:grpSp>
          <p:nvGrpSpPr>
            <p:cNvPr id="7" name="组合 6"/>
            <p:cNvGrpSpPr/>
            <p:nvPr/>
          </p:nvGrpSpPr>
          <p:grpSpPr>
            <a:xfrm>
              <a:off x="3143737" y="1278043"/>
              <a:ext cx="2960578" cy="494905"/>
              <a:chOff x="4929969" y="1026723"/>
              <a:chExt cx="2960578" cy="494905"/>
            </a:xfrm>
          </p:grpSpPr>
          <p:sp>
            <p:nvSpPr>
              <p:cNvPr id="11" name="文本框 10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5500689" y="1026723"/>
                <a:ext cx="16928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宋体 CN SemiBold" panose="02020600000000000000" pitchFamily="18" charset="-128"/>
                    <a:ea typeface="思源宋体 CN SemiBold" panose="02020600000000000000" pitchFamily="18" charset="-128"/>
                  </a:rPr>
                  <a:t>添加目录标题文字</a:t>
                </a:r>
                <a:endParaRPr kumimoji="1"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宋体 CN SemiBold" panose="02020600000000000000" pitchFamily="18" charset="-128"/>
                  <a:ea typeface="思源宋体 CN SemiBold" panose="02020600000000000000" pitchFamily="18" charset="-128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4929969" y="1071906"/>
                <a:ext cx="6478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kumimoji="1" lang="zh-CN" altLang="en-US" sz="1400" b="1" dirty="0">
                  <a:solidFill>
                    <a:srgbClr val="FF0000"/>
                  </a:solidFill>
                  <a:latin typeface="Didot" panose="02000503000000020003" pitchFamily="2" charset="0"/>
                </a:endParaRPr>
              </a:p>
            </p:txBody>
          </p:sp>
          <p:sp>
            <p:nvSpPr>
              <p:cNvPr id="3" name="矩形 2"/>
              <p:cNvSpPr/>
              <p:nvPr>
                <p:custDataLst>
                  <p:tags r:id="rId5"/>
                </p:custDataLst>
              </p:nvPr>
            </p:nvSpPr>
            <p:spPr>
              <a:xfrm>
                <a:off x="5577825" y="1295156"/>
                <a:ext cx="2312722" cy="226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 CN ExtraLight" panose="020B0200000000000000" pitchFamily="34" charset="-128"/>
                    <a:ea typeface="思源黑体 CN ExtraLight" panose="020B0200000000000000" pitchFamily="34" charset="-128"/>
                  </a:rPr>
                  <a:t>网站在</a:t>
                </a:r>
                <a:r>
                  <a:rPr lang="en-US" altLang="zh-CN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 CN ExtraLight" panose="020B0200000000000000" pitchFamily="34" charset="-128"/>
                    <a:ea typeface="思源黑体 CN ExtraLight" panose="020B0200000000000000" pitchFamily="34" charset="-128"/>
                  </a:rPr>
                  <a:t>2011</a:t>
                </a:r>
                <a:r>
                  <a:rPr lang="zh-CN" altLang="en-US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 CN ExtraLight" panose="020B0200000000000000" pitchFamily="34" charset="-128"/>
                    <a:ea typeface="思源黑体 CN ExtraLight" panose="020B0200000000000000" pitchFamily="34" charset="-128"/>
                  </a:rPr>
                  <a:t>年</a:t>
                </a:r>
                <a:r>
                  <a:rPr lang="en-US" altLang="zh-CN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 CN ExtraLight" panose="020B0200000000000000" pitchFamily="34" charset="-128"/>
                    <a:ea typeface="思源黑体 CN ExtraLight" panose="020B0200000000000000" pitchFamily="34" charset="-128"/>
                  </a:rPr>
                  <a:t>8</a:t>
                </a:r>
                <a:r>
                  <a:rPr lang="zh-CN" altLang="en-US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 CN ExtraLight" panose="020B0200000000000000" pitchFamily="34" charset="-128"/>
                    <a:ea typeface="思源黑体 CN ExtraLight" panose="020B0200000000000000" pitchFamily="34" charset="-128"/>
                  </a:rPr>
                  <a:t>月开始建设，于</a:t>
                </a:r>
                <a:r>
                  <a:rPr lang="en-US" altLang="zh-CN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 CN ExtraLight" panose="020B0200000000000000" pitchFamily="34" charset="-128"/>
                    <a:ea typeface="思源黑体 CN ExtraLight" panose="020B0200000000000000" pitchFamily="34" charset="-128"/>
                  </a:rPr>
                  <a:t>2011</a:t>
                </a:r>
                <a:r>
                  <a:rPr lang="zh-CN" altLang="en-US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 CN ExtraLight" panose="020B0200000000000000" pitchFamily="34" charset="-128"/>
                    <a:ea typeface="思源黑体 CN ExtraLight" panose="020B0200000000000000" pitchFamily="34" charset="-128"/>
                  </a:rPr>
                  <a:t>年</a:t>
                </a:r>
                <a:r>
                  <a:rPr lang="en-US" altLang="zh-CN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 CN ExtraLight" panose="020B0200000000000000" pitchFamily="34" charset="-128"/>
                    <a:ea typeface="思源黑体 CN ExtraLight" panose="020B0200000000000000" pitchFamily="34" charset="-128"/>
                  </a:rPr>
                  <a:t>12</a:t>
                </a:r>
                <a:r>
                  <a:rPr lang="zh-CN" altLang="en-US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 CN ExtraLight" panose="020B0200000000000000" pitchFamily="34" charset="-128"/>
                    <a:ea typeface="思源黑体 CN ExtraLight" panose="020B0200000000000000" pitchFamily="34" charset="-128"/>
                  </a:rPr>
                  <a:t>月正式上线</a:t>
                </a:r>
                <a:endParaRPr lang="zh-CN" altLang="en-US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ExtraLight" panose="020B0200000000000000" pitchFamily="34" charset="-128"/>
                  <a:ea typeface="思源黑体 CN ExtraLight" panose="020B0200000000000000" pitchFamily="34" charset="-128"/>
                </a:endParaRPr>
              </a:p>
            </p:txBody>
          </p:sp>
        </p:grpSp>
        <p:sp>
          <p:nvSpPr>
            <p:cNvPr id="14" name="椭圆 13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>
            <a:xfrm>
              <a:off x="3351889" y="1307003"/>
              <a:ext cx="324000" cy="324000"/>
            </a:xfrm>
            <a:prstGeom prst="ellipse">
              <a:avLst/>
            </a:prstGeom>
            <a:solidFill>
              <a:srgbClr val="A20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矩形 14"/>
            <p:cNvSpPr/>
            <p:nvPr>
              <p:custDataLst>
                <p:tags r:id="rId7"/>
              </p:custDataLst>
            </p:nvPr>
          </p:nvSpPr>
          <p:spPr>
            <a:xfrm>
              <a:off x="3336597" y="1338614"/>
              <a:ext cx="35458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sz="1200" b="1" dirty="0">
                  <a:solidFill>
                    <a:schemeClr val="bg1"/>
                  </a:solidFill>
                  <a:latin typeface="Didot" panose="02000503000000020003" pitchFamily="2" charset="0"/>
                </a:rPr>
                <a:t>01</a:t>
              </a:r>
              <a:endParaRPr kumimoji="1" lang="zh-CN" altLang="en-US" sz="1200" b="1" dirty="0">
                <a:solidFill>
                  <a:schemeClr val="bg1"/>
                </a:solidFill>
                <a:latin typeface="Didot" panose="02000503000000020003" pitchFamily="2" charset="0"/>
              </a:endParaRPr>
            </a:p>
          </p:txBody>
        </p:sp>
        <p:sp>
          <p:nvSpPr>
            <p:cNvPr id="27" name="任意形状 9"/>
            <p:cNvSpPr/>
            <p:nvPr>
              <p:custDataLst>
                <p:tags r:id="rId8"/>
              </p:custDataLst>
            </p:nvPr>
          </p:nvSpPr>
          <p:spPr>
            <a:xfrm rot="5400000">
              <a:off x="3608368" y="1406673"/>
              <a:ext cx="204195" cy="110933"/>
            </a:xfrm>
            <a:custGeom>
              <a:avLst/>
              <a:gdLst>
                <a:gd name="connsiteX0" fmla="*/ 0 w 204195"/>
                <a:gd name="connsiteY0" fmla="*/ 110931 h 110933"/>
                <a:gd name="connsiteX1" fmla="*/ 102097 w 204195"/>
                <a:gd name="connsiteY1" fmla="*/ 0 h 110933"/>
                <a:gd name="connsiteX2" fmla="*/ 204195 w 204195"/>
                <a:gd name="connsiteY2" fmla="*/ 110933 h 110933"/>
                <a:gd name="connsiteX3" fmla="*/ 165154 w 204195"/>
                <a:gd name="connsiteY3" fmla="*/ 84611 h 110933"/>
                <a:gd name="connsiteX4" fmla="*/ 102096 w 204195"/>
                <a:gd name="connsiteY4" fmla="*/ 71880 h 110933"/>
                <a:gd name="connsiteX5" fmla="*/ 39038 w 204195"/>
                <a:gd name="connsiteY5" fmla="*/ 84611 h 110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195" h="110933">
                  <a:moveTo>
                    <a:pt x="0" y="110931"/>
                  </a:moveTo>
                  <a:lnTo>
                    <a:pt x="102097" y="0"/>
                  </a:lnTo>
                  <a:lnTo>
                    <a:pt x="204195" y="110933"/>
                  </a:lnTo>
                  <a:lnTo>
                    <a:pt x="165154" y="84611"/>
                  </a:lnTo>
                  <a:cubicBezTo>
                    <a:pt x="145772" y="76413"/>
                    <a:pt x="124463" y="71880"/>
                    <a:pt x="102096" y="71880"/>
                  </a:cubicBezTo>
                  <a:cubicBezTo>
                    <a:pt x="79728" y="71880"/>
                    <a:pt x="58420" y="76413"/>
                    <a:pt x="39038" y="84611"/>
                  </a:cubicBezTo>
                  <a:close/>
                </a:path>
              </a:pathLst>
            </a:custGeom>
            <a:solidFill>
              <a:srgbClr val="D3B0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36" name="组合 35"/>
          <p:cNvGrpSpPr/>
          <p:nvPr>
            <p:custDataLst>
              <p:tags r:id="rId9"/>
            </p:custDataLst>
          </p:nvPr>
        </p:nvGrpSpPr>
        <p:grpSpPr>
          <a:xfrm>
            <a:off x="2176521" y="1916067"/>
            <a:ext cx="2960578" cy="494905"/>
            <a:chOff x="3143737" y="1278043"/>
            <a:chExt cx="2960578" cy="494905"/>
          </a:xfrm>
        </p:grpSpPr>
        <p:grpSp>
          <p:nvGrpSpPr>
            <p:cNvPr id="37" name="组合 36"/>
            <p:cNvGrpSpPr/>
            <p:nvPr/>
          </p:nvGrpSpPr>
          <p:grpSpPr>
            <a:xfrm>
              <a:off x="3143737" y="1278043"/>
              <a:ext cx="2960578" cy="494905"/>
              <a:chOff x="4929969" y="1026723"/>
              <a:chExt cx="2960578" cy="494905"/>
            </a:xfrm>
          </p:grpSpPr>
          <p:sp>
            <p:nvSpPr>
              <p:cNvPr id="38" name="文本框 37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5500689" y="1026723"/>
                <a:ext cx="16928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宋体 CN SemiBold" panose="02020600000000000000" pitchFamily="18" charset="-128"/>
                    <a:ea typeface="思源宋体 CN SemiBold" panose="02020600000000000000" pitchFamily="18" charset="-128"/>
                  </a:rPr>
                  <a:t>添加目录标题文字</a:t>
                </a:r>
                <a:endParaRPr kumimoji="1"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宋体 CN SemiBold" panose="02020600000000000000" pitchFamily="18" charset="-128"/>
                  <a:ea typeface="思源宋体 CN SemiBold" panose="02020600000000000000" pitchFamily="18" charset="-128"/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4929969" y="1071906"/>
                <a:ext cx="6478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kumimoji="1" lang="zh-CN" altLang="en-US" sz="1400" b="1" dirty="0">
                  <a:solidFill>
                    <a:srgbClr val="FF0000"/>
                  </a:solidFill>
                  <a:latin typeface="Didot" panose="02000503000000020003" pitchFamily="2" charset="0"/>
                </a:endParaRPr>
              </a:p>
            </p:txBody>
          </p:sp>
          <p:sp>
            <p:nvSpPr>
              <p:cNvPr id="40" name="矩形 39"/>
              <p:cNvSpPr/>
              <p:nvPr>
                <p:custDataLst>
                  <p:tags r:id="rId11"/>
                </p:custDataLst>
              </p:nvPr>
            </p:nvSpPr>
            <p:spPr>
              <a:xfrm>
                <a:off x="5577825" y="1295156"/>
                <a:ext cx="2312722" cy="226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 CN ExtraLight" panose="020B0200000000000000" pitchFamily="34" charset="-128"/>
                    <a:ea typeface="思源黑体 CN ExtraLight" panose="020B0200000000000000" pitchFamily="34" charset="-128"/>
                  </a:rPr>
                  <a:t>网站在</a:t>
                </a:r>
                <a:r>
                  <a:rPr lang="en-US" altLang="zh-CN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 CN ExtraLight" panose="020B0200000000000000" pitchFamily="34" charset="-128"/>
                    <a:ea typeface="思源黑体 CN ExtraLight" panose="020B0200000000000000" pitchFamily="34" charset="-128"/>
                  </a:rPr>
                  <a:t>2011</a:t>
                </a:r>
                <a:r>
                  <a:rPr lang="zh-CN" altLang="en-US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 CN ExtraLight" panose="020B0200000000000000" pitchFamily="34" charset="-128"/>
                    <a:ea typeface="思源黑体 CN ExtraLight" panose="020B0200000000000000" pitchFamily="34" charset="-128"/>
                  </a:rPr>
                  <a:t>年</a:t>
                </a:r>
                <a:r>
                  <a:rPr lang="en-US" altLang="zh-CN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 CN ExtraLight" panose="020B0200000000000000" pitchFamily="34" charset="-128"/>
                    <a:ea typeface="思源黑体 CN ExtraLight" panose="020B0200000000000000" pitchFamily="34" charset="-128"/>
                  </a:rPr>
                  <a:t>8</a:t>
                </a:r>
                <a:r>
                  <a:rPr lang="zh-CN" altLang="en-US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 CN ExtraLight" panose="020B0200000000000000" pitchFamily="34" charset="-128"/>
                    <a:ea typeface="思源黑体 CN ExtraLight" panose="020B0200000000000000" pitchFamily="34" charset="-128"/>
                  </a:rPr>
                  <a:t>月开始建设，于</a:t>
                </a:r>
                <a:r>
                  <a:rPr lang="en-US" altLang="zh-CN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 CN ExtraLight" panose="020B0200000000000000" pitchFamily="34" charset="-128"/>
                    <a:ea typeface="思源黑体 CN ExtraLight" panose="020B0200000000000000" pitchFamily="34" charset="-128"/>
                  </a:rPr>
                  <a:t>2011</a:t>
                </a:r>
                <a:r>
                  <a:rPr lang="zh-CN" altLang="en-US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 CN ExtraLight" panose="020B0200000000000000" pitchFamily="34" charset="-128"/>
                    <a:ea typeface="思源黑体 CN ExtraLight" panose="020B0200000000000000" pitchFamily="34" charset="-128"/>
                  </a:rPr>
                  <a:t>年</a:t>
                </a:r>
                <a:r>
                  <a:rPr lang="en-US" altLang="zh-CN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 CN ExtraLight" panose="020B0200000000000000" pitchFamily="34" charset="-128"/>
                    <a:ea typeface="思源黑体 CN ExtraLight" panose="020B0200000000000000" pitchFamily="34" charset="-128"/>
                  </a:rPr>
                  <a:t>12</a:t>
                </a:r>
                <a:r>
                  <a:rPr lang="zh-CN" altLang="en-US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 CN ExtraLight" panose="020B0200000000000000" pitchFamily="34" charset="-128"/>
                    <a:ea typeface="思源黑体 CN ExtraLight" panose="020B0200000000000000" pitchFamily="34" charset="-128"/>
                  </a:rPr>
                  <a:t>月正式上线</a:t>
                </a:r>
                <a:endParaRPr lang="zh-CN" altLang="en-US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ExtraLight" panose="020B0200000000000000" pitchFamily="34" charset="-128"/>
                  <a:ea typeface="思源黑体 CN ExtraLight" panose="020B0200000000000000" pitchFamily="34" charset="-128"/>
                </a:endParaRPr>
              </a:p>
            </p:txBody>
          </p:sp>
        </p:grpSp>
        <p:sp>
          <p:nvSpPr>
            <p:cNvPr id="41" name="椭圆 40"/>
            <p:cNvSpPr>
              <a:spLocks noChangeAspect="1"/>
            </p:cNvSpPr>
            <p:nvPr>
              <p:custDataLst>
                <p:tags r:id="rId12"/>
              </p:custDataLst>
            </p:nvPr>
          </p:nvSpPr>
          <p:spPr>
            <a:xfrm>
              <a:off x="3351889" y="1307003"/>
              <a:ext cx="324000" cy="324000"/>
            </a:xfrm>
            <a:prstGeom prst="ellipse">
              <a:avLst/>
            </a:prstGeom>
            <a:solidFill>
              <a:srgbClr val="A20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2" name="矩形 41"/>
            <p:cNvSpPr/>
            <p:nvPr>
              <p:custDataLst>
                <p:tags r:id="rId13"/>
              </p:custDataLst>
            </p:nvPr>
          </p:nvSpPr>
          <p:spPr>
            <a:xfrm>
              <a:off x="3337994" y="1338614"/>
              <a:ext cx="351790" cy="2755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sz="1200" b="1" dirty="0">
                  <a:solidFill>
                    <a:schemeClr val="bg1"/>
                  </a:solidFill>
                  <a:latin typeface="Didot" panose="02000503000000020003" pitchFamily="2" charset="0"/>
                </a:rPr>
                <a:t>02</a:t>
              </a:r>
              <a:endParaRPr kumimoji="1" lang="zh-CN" altLang="en-US" sz="1200" b="1" dirty="0">
                <a:solidFill>
                  <a:schemeClr val="bg1"/>
                </a:solidFill>
                <a:latin typeface="Didot" panose="02000503000000020003" pitchFamily="2" charset="0"/>
              </a:endParaRPr>
            </a:p>
          </p:txBody>
        </p:sp>
        <p:sp>
          <p:nvSpPr>
            <p:cNvPr id="43" name="任意形状 25"/>
            <p:cNvSpPr/>
            <p:nvPr>
              <p:custDataLst>
                <p:tags r:id="rId14"/>
              </p:custDataLst>
            </p:nvPr>
          </p:nvSpPr>
          <p:spPr>
            <a:xfrm rot="5400000">
              <a:off x="3608368" y="1406673"/>
              <a:ext cx="204195" cy="110933"/>
            </a:xfrm>
            <a:custGeom>
              <a:avLst/>
              <a:gdLst>
                <a:gd name="connsiteX0" fmla="*/ 0 w 204195"/>
                <a:gd name="connsiteY0" fmla="*/ 110931 h 110933"/>
                <a:gd name="connsiteX1" fmla="*/ 102097 w 204195"/>
                <a:gd name="connsiteY1" fmla="*/ 0 h 110933"/>
                <a:gd name="connsiteX2" fmla="*/ 204195 w 204195"/>
                <a:gd name="connsiteY2" fmla="*/ 110933 h 110933"/>
                <a:gd name="connsiteX3" fmla="*/ 165154 w 204195"/>
                <a:gd name="connsiteY3" fmla="*/ 84611 h 110933"/>
                <a:gd name="connsiteX4" fmla="*/ 102096 w 204195"/>
                <a:gd name="connsiteY4" fmla="*/ 71880 h 110933"/>
                <a:gd name="connsiteX5" fmla="*/ 39038 w 204195"/>
                <a:gd name="connsiteY5" fmla="*/ 84611 h 110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195" h="110933">
                  <a:moveTo>
                    <a:pt x="0" y="110931"/>
                  </a:moveTo>
                  <a:lnTo>
                    <a:pt x="102097" y="0"/>
                  </a:lnTo>
                  <a:lnTo>
                    <a:pt x="204195" y="110933"/>
                  </a:lnTo>
                  <a:lnTo>
                    <a:pt x="165154" y="84611"/>
                  </a:lnTo>
                  <a:cubicBezTo>
                    <a:pt x="145772" y="76413"/>
                    <a:pt x="124463" y="71880"/>
                    <a:pt x="102096" y="71880"/>
                  </a:cubicBezTo>
                  <a:cubicBezTo>
                    <a:pt x="79728" y="71880"/>
                    <a:pt x="58420" y="76413"/>
                    <a:pt x="39038" y="84611"/>
                  </a:cubicBezTo>
                  <a:close/>
                </a:path>
              </a:pathLst>
            </a:custGeom>
            <a:solidFill>
              <a:srgbClr val="D3B0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52" name="组合 51"/>
          <p:cNvGrpSpPr/>
          <p:nvPr>
            <p:custDataLst>
              <p:tags r:id="rId15"/>
            </p:custDataLst>
          </p:nvPr>
        </p:nvGrpSpPr>
        <p:grpSpPr>
          <a:xfrm>
            <a:off x="2176521" y="2752457"/>
            <a:ext cx="2960578" cy="494905"/>
            <a:chOff x="3143737" y="1278043"/>
            <a:chExt cx="2960578" cy="494905"/>
          </a:xfrm>
        </p:grpSpPr>
        <p:grpSp>
          <p:nvGrpSpPr>
            <p:cNvPr id="53" name="组合 52"/>
            <p:cNvGrpSpPr/>
            <p:nvPr/>
          </p:nvGrpSpPr>
          <p:grpSpPr>
            <a:xfrm>
              <a:off x="3143737" y="1278043"/>
              <a:ext cx="2960578" cy="494905"/>
              <a:chOff x="4929969" y="1026723"/>
              <a:chExt cx="2960578" cy="494905"/>
            </a:xfrm>
          </p:grpSpPr>
          <p:sp>
            <p:nvSpPr>
              <p:cNvPr id="54" name="文本框 53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5500689" y="1026723"/>
                <a:ext cx="16928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宋体 CN SemiBold" panose="02020600000000000000" pitchFamily="18" charset="-128"/>
                    <a:ea typeface="思源宋体 CN SemiBold" panose="02020600000000000000" pitchFamily="18" charset="-128"/>
                  </a:rPr>
                  <a:t>添加目录标题文字</a:t>
                </a:r>
                <a:endParaRPr kumimoji="1"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宋体 CN SemiBold" panose="02020600000000000000" pitchFamily="18" charset="-128"/>
                  <a:ea typeface="思源宋体 CN SemiBold" panose="02020600000000000000" pitchFamily="18" charset="-128"/>
                </a:endParaRPr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4929969" y="1071906"/>
                <a:ext cx="6478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kumimoji="1" lang="zh-CN" altLang="en-US" sz="1400" b="1" dirty="0">
                  <a:solidFill>
                    <a:srgbClr val="FF0000"/>
                  </a:solidFill>
                  <a:latin typeface="Didot" panose="02000503000000020003" pitchFamily="2" charset="0"/>
                </a:endParaRPr>
              </a:p>
            </p:txBody>
          </p:sp>
          <p:sp>
            <p:nvSpPr>
              <p:cNvPr id="56" name="矩形 55"/>
              <p:cNvSpPr/>
              <p:nvPr>
                <p:custDataLst>
                  <p:tags r:id="rId17"/>
                </p:custDataLst>
              </p:nvPr>
            </p:nvSpPr>
            <p:spPr>
              <a:xfrm>
                <a:off x="5577825" y="1295156"/>
                <a:ext cx="2312722" cy="226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 CN ExtraLight" panose="020B0200000000000000" pitchFamily="34" charset="-128"/>
                    <a:ea typeface="思源黑体 CN ExtraLight" panose="020B0200000000000000" pitchFamily="34" charset="-128"/>
                  </a:rPr>
                  <a:t>网站在</a:t>
                </a:r>
                <a:r>
                  <a:rPr lang="en-US" altLang="zh-CN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 CN ExtraLight" panose="020B0200000000000000" pitchFamily="34" charset="-128"/>
                    <a:ea typeface="思源黑体 CN ExtraLight" panose="020B0200000000000000" pitchFamily="34" charset="-128"/>
                  </a:rPr>
                  <a:t>2011</a:t>
                </a:r>
                <a:r>
                  <a:rPr lang="zh-CN" altLang="en-US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 CN ExtraLight" panose="020B0200000000000000" pitchFamily="34" charset="-128"/>
                    <a:ea typeface="思源黑体 CN ExtraLight" panose="020B0200000000000000" pitchFamily="34" charset="-128"/>
                  </a:rPr>
                  <a:t>年</a:t>
                </a:r>
                <a:r>
                  <a:rPr lang="en-US" altLang="zh-CN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 CN ExtraLight" panose="020B0200000000000000" pitchFamily="34" charset="-128"/>
                    <a:ea typeface="思源黑体 CN ExtraLight" panose="020B0200000000000000" pitchFamily="34" charset="-128"/>
                  </a:rPr>
                  <a:t>8</a:t>
                </a:r>
                <a:r>
                  <a:rPr lang="zh-CN" altLang="en-US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 CN ExtraLight" panose="020B0200000000000000" pitchFamily="34" charset="-128"/>
                    <a:ea typeface="思源黑体 CN ExtraLight" panose="020B0200000000000000" pitchFamily="34" charset="-128"/>
                  </a:rPr>
                  <a:t>月开始建设，于</a:t>
                </a:r>
                <a:r>
                  <a:rPr lang="en-US" altLang="zh-CN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 CN ExtraLight" panose="020B0200000000000000" pitchFamily="34" charset="-128"/>
                    <a:ea typeface="思源黑体 CN ExtraLight" panose="020B0200000000000000" pitchFamily="34" charset="-128"/>
                  </a:rPr>
                  <a:t>2011</a:t>
                </a:r>
                <a:r>
                  <a:rPr lang="zh-CN" altLang="en-US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 CN ExtraLight" panose="020B0200000000000000" pitchFamily="34" charset="-128"/>
                    <a:ea typeface="思源黑体 CN ExtraLight" panose="020B0200000000000000" pitchFamily="34" charset="-128"/>
                  </a:rPr>
                  <a:t>年</a:t>
                </a:r>
                <a:r>
                  <a:rPr lang="en-US" altLang="zh-CN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 CN ExtraLight" panose="020B0200000000000000" pitchFamily="34" charset="-128"/>
                    <a:ea typeface="思源黑体 CN ExtraLight" panose="020B0200000000000000" pitchFamily="34" charset="-128"/>
                  </a:rPr>
                  <a:t>12</a:t>
                </a:r>
                <a:r>
                  <a:rPr lang="zh-CN" altLang="en-US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 CN ExtraLight" panose="020B0200000000000000" pitchFamily="34" charset="-128"/>
                    <a:ea typeface="思源黑体 CN ExtraLight" panose="020B0200000000000000" pitchFamily="34" charset="-128"/>
                  </a:rPr>
                  <a:t>月正式上线</a:t>
                </a:r>
                <a:endParaRPr lang="zh-CN" altLang="en-US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ExtraLight" panose="020B0200000000000000" pitchFamily="34" charset="-128"/>
                  <a:ea typeface="思源黑体 CN ExtraLight" panose="020B0200000000000000" pitchFamily="34" charset="-128"/>
                </a:endParaRPr>
              </a:p>
            </p:txBody>
          </p:sp>
        </p:grpSp>
        <p:sp>
          <p:nvSpPr>
            <p:cNvPr id="57" name="椭圆 56"/>
            <p:cNvSpPr>
              <a:spLocks noChangeAspect="1"/>
            </p:cNvSpPr>
            <p:nvPr>
              <p:custDataLst>
                <p:tags r:id="rId18"/>
              </p:custDataLst>
            </p:nvPr>
          </p:nvSpPr>
          <p:spPr>
            <a:xfrm>
              <a:off x="3351889" y="1307003"/>
              <a:ext cx="324000" cy="324000"/>
            </a:xfrm>
            <a:prstGeom prst="ellipse">
              <a:avLst/>
            </a:prstGeom>
            <a:solidFill>
              <a:srgbClr val="A20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8" name="矩形 57"/>
            <p:cNvSpPr/>
            <p:nvPr>
              <p:custDataLst>
                <p:tags r:id="rId19"/>
              </p:custDataLst>
            </p:nvPr>
          </p:nvSpPr>
          <p:spPr>
            <a:xfrm>
              <a:off x="3337994" y="1338614"/>
              <a:ext cx="351790" cy="2755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sz="1200" b="1" dirty="0">
                  <a:solidFill>
                    <a:schemeClr val="bg1"/>
                  </a:solidFill>
                  <a:latin typeface="Didot" panose="02000503000000020003" pitchFamily="2" charset="0"/>
                </a:rPr>
                <a:t>03</a:t>
              </a:r>
              <a:endParaRPr kumimoji="1" lang="zh-CN" altLang="en-US" sz="1200" b="1" dirty="0">
                <a:solidFill>
                  <a:schemeClr val="bg1"/>
                </a:solidFill>
                <a:latin typeface="Didot" panose="02000503000000020003" pitchFamily="2" charset="0"/>
              </a:endParaRPr>
            </a:p>
          </p:txBody>
        </p:sp>
        <p:sp>
          <p:nvSpPr>
            <p:cNvPr id="59" name="任意形状 41"/>
            <p:cNvSpPr/>
            <p:nvPr>
              <p:custDataLst>
                <p:tags r:id="rId20"/>
              </p:custDataLst>
            </p:nvPr>
          </p:nvSpPr>
          <p:spPr>
            <a:xfrm rot="5400000">
              <a:off x="3608368" y="1406673"/>
              <a:ext cx="204195" cy="110933"/>
            </a:xfrm>
            <a:custGeom>
              <a:avLst/>
              <a:gdLst>
                <a:gd name="connsiteX0" fmla="*/ 0 w 204195"/>
                <a:gd name="connsiteY0" fmla="*/ 110931 h 110933"/>
                <a:gd name="connsiteX1" fmla="*/ 102097 w 204195"/>
                <a:gd name="connsiteY1" fmla="*/ 0 h 110933"/>
                <a:gd name="connsiteX2" fmla="*/ 204195 w 204195"/>
                <a:gd name="connsiteY2" fmla="*/ 110933 h 110933"/>
                <a:gd name="connsiteX3" fmla="*/ 165154 w 204195"/>
                <a:gd name="connsiteY3" fmla="*/ 84611 h 110933"/>
                <a:gd name="connsiteX4" fmla="*/ 102096 w 204195"/>
                <a:gd name="connsiteY4" fmla="*/ 71880 h 110933"/>
                <a:gd name="connsiteX5" fmla="*/ 39038 w 204195"/>
                <a:gd name="connsiteY5" fmla="*/ 84611 h 110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195" h="110933">
                  <a:moveTo>
                    <a:pt x="0" y="110931"/>
                  </a:moveTo>
                  <a:lnTo>
                    <a:pt x="102097" y="0"/>
                  </a:lnTo>
                  <a:lnTo>
                    <a:pt x="204195" y="110933"/>
                  </a:lnTo>
                  <a:lnTo>
                    <a:pt x="165154" y="84611"/>
                  </a:lnTo>
                  <a:cubicBezTo>
                    <a:pt x="145772" y="76413"/>
                    <a:pt x="124463" y="71880"/>
                    <a:pt x="102096" y="71880"/>
                  </a:cubicBezTo>
                  <a:cubicBezTo>
                    <a:pt x="79728" y="71880"/>
                    <a:pt x="58420" y="76413"/>
                    <a:pt x="39038" y="84611"/>
                  </a:cubicBezTo>
                  <a:close/>
                </a:path>
              </a:pathLst>
            </a:custGeom>
            <a:solidFill>
              <a:srgbClr val="D3B0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85" name="组合 84"/>
          <p:cNvGrpSpPr/>
          <p:nvPr>
            <p:custDataLst>
              <p:tags r:id="rId21"/>
            </p:custDataLst>
          </p:nvPr>
        </p:nvGrpSpPr>
        <p:grpSpPr>
          <a:xfrm>
            <a:off x="2176521" y="3606977"/>
            <a:ext cx="2960578" cy="494905"/>
            <a:chOff x="3143737" y="1278043"/>
            <a:chExt cx="2960578" cy="494905"/>
          </a:xfrm>
        </p:grpSpPr>
        <p:grpSp>
          <p:nvGrpSpPr>
            <p:cNvPr id="86" name="组合 85"/>
            <p:cNvGrpSpPr/>
            <p:nvPr/>
          </p:nvGrpSpPr>
          <p:grpSpPr>
            <a:xfrm>
              <a:off x="3143737" y="1278043"/>
              <a:ext cx="2960578" cy="494905"/>
              <a:chOff x="4929969" y="1026723"/>
              <a:chExt cx="2960578" cy="494905"/>
            </a:xfrm>
          </p:grpSpPr>
          <p:sp>
            <p:nvSpPr>
              <p:cNvPr id="87" name="文本框 86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5500689" y="1026723"/>
                <a:ext cx="16928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宋体 CN SemiBold" panose="02020600000000000000" pitchFamily="18" charset="-128"/>
                    <a:ea typeface="思源宋体 CN SemiBold" panose="02020600000000000000" pitchFamily="18" charset="-128"/>
                  </a:rPr>
                  <a:t>添加目录标题文字</a:t>
                </a:r>
                <a:endParaRPr kumimoji="1"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宋体 CN SemiBold" panose="02020600000000000000" pitchFamily="18" charset="-128"/>
                  <a:ea typeface="思源宋体 CN SemiBold" panose="02020600000000000000" pitchFamily="18" charset="-128"/>
                </a:endParaRPr>
              </a:p>
            </p:txBody>
          </p:sp>
          <p:sp>
            <p:nvSpPr>
              <p:cNvPr id="88" name="文本框 87"/>
              <p:cNvSpPr txBox="1"/>
              <p:nvPr/>
            </p:nvSpPr>
            <p:spPr>
              <a:xfrm>
                <a:off x="4929969" y="1071906"/>
                <a:ext cx="6478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kumimoji="1" lang="zh-CN" altLang="en-US" sz="1400" b="1" dirty="0">
                  <a:solidFill>
                    <a:srgbClr val="FF0000"/>
                  </a:solidFill>
                  <a:latin typeface="Didot" panose="02000503000000020003" pitchFamily="2" charset="0"/>
                </a:endParaRPr>
              </a:p>
            </p:txBody>
          </p:sp>
          <p:sp>
            <p:nvSpPr>
              <p:cNvPr id="89" name="矩形 88"/>
              <p:cNvSpPr/>
              <p:nvPr>
                <p:custDataLst>
                  <p:tags r:id="rId23"/>
                </p:custDataLst>
              </p:nvPr>
            </p:nvSpPr>
            <p:spPr>
              <a:xfrm>
                <a:off x="5577825" y="1295156"/>
                <a:ext cx="2312722" cy="226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 CN ExtraLight" panose="020B0200000000000000" pitchFamily="34" charset="-128"/>
                    <a:ea typeface="思源黑体 CN ExtraLight" panose="020B0200000000000000" pitchFamily="34" charset="-128"/>
                  </a:rPr>
                  <a:t>网站在</a:t>
                </a:r>
                <a:r>
                  <a:rPr lang="en-US" altLang="zh-CN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 CN ExtraLight" panose="020B0200000000000000" pitchFamily="34" charset="-128"/>
                    <a:ea typeface="思源黑体 CN ExtraLight" panose="020B0200000000000000" pitchFamily="34" charset="-128"/>
                  </a:rPr>
                  <a:t>2011</a:t>
                </a:r>
                <a:r>
                  <a:rPr lang="zh-CN" altLang="en-US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 CN ExtraLight" panose="020B0200000000000000" pitchFamily="34" charset="-128"/>
                    <a:ea typeface="思源黑体 CN ExtraLight" panose="020B0200000000000000" pitchFamily="34" charset="-128"/>
                  </a:rPr>
                  <a:t>年</a:t>
                </a:r>
                <a:r>
                  <a:rPr lang="en-US" altLang="zh-CN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 CN ExtraLight" panose="020B0200000000000000" pitchFamily="34" charset="-128"/>
                    <a:ea typeface="思源黑体 CN ExtraLight" panose="020B0200000000000000" pitchFamily="34" charset="-128"/>
                  </a:rPr>
                  <a:t>8</a:t>
                </a:r>
                <a:r>
                  <a:rPr lang="zh-CN" altLang="en-US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 CN ExtraLight" panose="020B0200000000000000" pitchFamily="34" charset="-128"/>
                    <a:ea typeface="思源黑体 CN ExtraLight" panose="020B0200000000000000" pitchFamily="34" charset="-128"/>
                  </a:rPr>
                  <a:t>月开始建设，于</a:t>
                </a:r>
                <a:r>
                  <a:rPr lang="en-US" altLang="zh-CN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 CN ExtraLight" panose="020B0200000000000000" pitchFamily="34" charset="-128"/>
                    <a:ea typeface="思源黑体 CN ExtraLight" panose="020B0200000000000000" pitchFamily="34" charset="-128"/>
                  </a:rPr>
                  <a:t>2011</a:t>
                </a:r>
                <a:r>
                  <a:rPr lang="zh-CN" altLang="en-US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 CN ExtraLight" panose="020B0200000000000000" pitchFamily="34" charset="-128"/>
                    <a:ea typeface="思源黑体 CN ExtraLight" panose="020B0200000000000000" pitchFamily="34" charset="-128"/>
                  </a:rPr>
                  <a:t>年</a:t>
                </a:r>
                <a:r>
                  <a:rPr lang="en-US" altLang="zh-CN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 CN ExtraLight" panose="020B0200000000000000" pitchFamily="34" charset="-128"/>
                    <a:ea typeface="思源黑体 CN ExtraLight" panose="020B0200000000000000" pitchFamily="34" charset="-128"/>
                  </a:rPr>
                  <a:t>12</a:t>
                </a:r>
                <a:r>
                  <a:rPr lang="zh-CN" altLang="en-US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 CN ExtraLight" panose="020B0200000000000000" pitchFamily="34" charset="-128"/>
                    <a:ea typeface="思源黑体 CN ExtraLight" panose="020B0200000000000000" pitchFamily="34" charset="-128"/>
                  </a:rPr>
                  <a:t>月正式上线</a:t>
                </a:r>
                <a:endParaRPr lang="zh-CN" altLang="en-US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ExtraLight" panose="020B0200000000000000" pitchFamily="34" charset="-128"/>
                  <a:ea typeface="思源黑体 CN ExtraLight" panose="020B0200000000000000" pitchFamily="34" charset="-128"/>
                </a:endParaRPr>
              </a:p>
            </p:txBody>
          </p:sp>
        </p:grpSp>
        <p:sp>
          <p:nvSpPr>
            <p:cNvPr id="90" name="椭圆 89"/>
            <p:cNvSpPr>
              <a:spLocks noChangeAspect="1"/>
            </p:cNvSpPr>
            <p:nvPr>
              <p:custDataLst>
                <p:tags r:id="rId24"/>
              </p:custDataLst>
            </p:nvPr>
          </p:nvSpPr>
          <p:spPr>
            <a:xfrm>
              <a:off x="3351889" y="1307003"/>
              <a:ext cx="324000" cy="324000"/>
            </a:xfrm>
            <a:prstGeom prst="ellipse">
              <a:avLst/>
            </a:prstGeom>
            <a:solidFill>
              <a:srgbClr val="A20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1" name="矩形 90"/>
            <p:cNvSpPr/>
            <p:nvPr>
              <p:custDataLst>
                <p:tags r:id="rId25"/>
              </p:custDataLst>
            </p:nvPr>
          </p:nvSpPr>
          <p:spPr>
            <a:xfrm>
              <a:off x="3337994" y="1338614"/>
              <a:ext cx="351790" cy="2755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sz="1200" b="1" dirty="0">
                  <a:solidFill>
                    <a:schemeClr val="bg1"/>
                  </a:solidFill>
                  <a:latin typeface="Didot" panose="02000503000000020003" pitchFamily="2" charset="0"/>
                </a:rPr>
                <a:t>04</a:t>
              </a:r>
              <a:endParaRPr kumimoji="1" lang="zh-CN" altLang="en-US" sz="1200" b="1" dirty="0">
                <a:solidFill>
                  <a:schemeClr val="bg1"/>
                </a:solidFill>
                <a:latin typeface="Didot" panose="02000503000000020003" pitchFamily="2" charset="0"/>
              </a:endParaRPr>
            </a:p>
          </p:txBody>
        </p:sp>
        <p:sp>
          <p:nvSpPr>
            <p:cNvPr id="92" name="任意形状 9"/>
            <p:cNvSpPr/>
            <p:nvPr>
              <p:custDataLst>
                <p:tags r:id="rId26"/>
              </p:custDataLst>
            </p:nvPr>
          </p:nvSpPr>
          <p:spPr>
            <a:xfrm rot="5400000">
              <a:off x="3608368" y="1406673"/>
              <a:ext cx="204195" cy="110933"/>
            </a:xfrm>
            <a:custGeom>
              <a:avLst/>
              <a:gdLst>
                <a:gd name="connsiteX0" fmla="*/ 0 w 204195"/>
                <a:gd name="connsiteY0" fmla="*/ 110931 h 110933"/>
                <a:gd name="connsiteX1" fmla="*/ 102097 w 204195"/>
                <a:gd name="connsiteY1" fmla="*/ 0 h 110933"/>
                <a:gd name="connsiteX2" fmla="*/ 204195 w 204195"/>
                <a:gd name="connsiteY2" fmla="*/ 110933 h 110933"/>
                <a:gd name="connsiteX3" fmla="*/ 165154 w 204195"/>
                <a:gd name="connsiteY3" fmla="*/ 84611 h 110933"/>
                <a:gd name="connsiteX4" fmla="*/ 102096 w 204195"/>
                <a:gd name="connsiteY4" fmla="*/ 71880 h 110933"/>
                <a:gd name="connsiteX5" fmla="*/ 39038 w 204195"/>
                <a:gd name="connsiteY5" fmla="*/ 84611 h 110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195" h="110933">
                  <a:moveTo>
                    <a:pt x="0" y="110931"/>
                  </a:moveTo>
                  <a:lnTo>
                    <a:pt x="102097" y="0"/>
                  </a:lnTo>
                  <a:lnTo>
                    <a:pt x="204195" y="110933"/>
                  </a:lnTo>
                  <a:lnTo>
                    <a:pt x="165154" y="84611"/>
                  </a:lnTo>
                  <a:cubicBezTo>
                    <a:pt x="145772" y="76413"/>
                    <a:pt x="124463" y="71880"/>
                    <a:pt x="102096" y="71880"/>
                  </a:cubicBezTo>
                  <a:cubicBezTo>
                    <a:pt x="79728" y="71880"/>
                    <a:pt x="58420" y="76413"/>
                    <a:pt x="39038" y="84611"/>
                  </a:cubicBezTo>
                  <a:close/>
                </a:path>
              </a:pathLst>
            </a:custGeom>
            <a:solidFill>
              <a:srgbClr val="D3B0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93" name="组合 92"/>
          <p:cNvGrpSpPr/>
          <p:nvPr>
            <p:custDataLst>
              <p:tags r:id="rId27"/>
            </p:custDataLst>
          </p:nvPr>
        </p:nvGrpSpPr>
        <p:grpSpPr>
          <a:xfrm>
            <a:off x="2176521" y="4443367"/>
            <a:ext cx="2960578" cy="494905"/>
            <a:chOff x="3143737" y="1278043"/>
            <a:chExt cx="2960578" cy="494905"/>
          </a:xfrm>
        </p:grpSpPr>
        <p:grpSp>
          <p:nvGrpSpPr>
            <p:cNvPr id="94" name="组合 93"/>
            <p:cNvGrpSpPr/>
            <p:nvPr/>
          </p:nvGrpSpPr>
          <p:grpSpPr>
            <a:xfrm>
              <a:off x="3143737" y="1278043"/>
              <a:ext cx="2960578" cy="494905"/>
              <a:chOff x="4929969" y="1026723"/>
              <a:chExt cx="2960578" cy="494905"/>
            </a:xfrm>
          </p:grpSpPr>
          <p:sp>
            <p:nvSpPr>
              <p:cNvPr id="95" name="文本框 94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5500689" y="1026723"/>
                <a:ext cx="16928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宋体 CN SemiBold" panose="02020600000000000000" pitchFamily="18" charset="-128"/>
                    <a:ea typeface="思源宋体 CN SemiBold" panose="02020600000000000000" pitchFamily="18" charset="-128"/>
                  </a:rPr>
                  <a:t>添加目录标题文字</a:t>
                </a:r>
                <a:endParaRPr kumimoji="1"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宋体 CN SemiBold" panose="02020600000000000000" pitchFamily="18" charset="-128"/>
                  <a:ea typeface="思源宋体 CN SemiBold" panose="02020600000000000000" pitchFamily="18" charset="-128"/>
                </a:endParaRPr>
              </a:p>
            </p:txBody>
          </p:sp>
          <p:sp>
            <p:nvSpPr>
              <p:cNvPr id="96" name="文本框 95"/>
              <p:cNvSpPr txBox="1"/>
              <p:nvPr/>
            </p:nvSpPr>
            <p:spPr>
              <a:xfrm>
                <a:off x="4929969" y="1071906"/>
                <a:ext cx="6478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kumimoji="1" lang="zh-CN" altLang="en-US" sz="1400" b="1" dirty="0">
                  <a:solidFill>
                    <a:srgbClr val="FF0000"/>
                  </a:solidFill>
                  <a:latin typeface="Didot" panose="02000503000000020003" pitchFamily="2" charset="0"/>
                </a:endParaRPr>
              </a:p>
            </p:txBody>
          </p:sp>
          <p:sp>
            <p:nvSpPr>
              <p:cNvPr id="97" name="矩形 96"/>
              <p:cNvSpPr/>
              <p:nvPr>
                <p:custDataLst>
                  <p:tags r:id="rId29"/>
                </p:custDataLst>
              </p:nvPr>
            </p:nvSpPr>
            <p:spPr>
              <a:xfrm>
                <a:off x="5577825" y="1295156"/>
                <a:ext cx="2312722" cy="226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 CN ExtraLight" panose="020B0200000000000000" pitchFamily="34" charset="-128"/>
                    <a:ea typeface="思源黑体 CN ExtraLight" panose="020B0200000000000000" pitchFamily="34" charset="-128"/>
                  </a:rPr>
                  <a:t>网站在</a:t>
                </a:r>
                <a:r>
                  <a:rPr lang="en-US" altLang="zh-CN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 CN ExtraLight" panose="020B0200000000000000" pitchFamily="34" charset="-128"/>
                    <a:ea typeface="思源黑体 CN ExtraLight" panose="020B0200000000000000" pitchFamily="34" charset="-128"/>
                  </a:rPr>
                  <a:t>2011</a:t>
                </a:r>
                <a:r>
                  <a:rPr lang="zh-CN" altLang="en-US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 CN ExtraLight" panose="020B0200000000000000" pitchFamily="34" charset="-128"/>
                    <a:ea typeface="思源黑体 CN ExtraLight" panose="020B0200000000000000" pitchFamily="34" charset="-128"/>
                  </a:rPr>
                  <a:t>年</a:t>
                </a:r>
                <a:r>
                  <a:rPr lang="en-US" altLang="zh-CN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 CN ExtraLight" panose="020B0200000000000000" pitchFamily="34" charset="-128"/>
                    <a:ea typeface="思源黑体 CN ExtraLight" panose="020B0200000000000000" pitchFamily="34" charset="-128"/>
                  </a:rPr>
                  <a:t>8</a:t>
                </a:r>
                <a:r>
                  <a:rPr lang="zh-CN" altLang="en-US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 CN ExtraLight" panose="020B0200000000000000" pitchFamily="34" charset="-128"/>
                    <a:ea typeface="思源黑体 CN ExtraLight" panose="020B0200000000000000" pitchFamily="34" charset="-128"/>
                  </a:rPr>
                  <a:t>月开始建设，于</a:t>
                </a:r>
                <a:r>
                  <a:rPr lang="en-US" altLang="zh-CN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 CN ExtraLight" panose="020B0200000000000000" pitchFamily="34" charset="-128"/>
                    <a:ea typeface="思源黑体 CN ExtraLight" panose="020B0200000000000000" pitchFamily="34" charset="-128"/>
                  </a:rPr>
                  <a:t>2011</a:t>
                </a:r>
                <a:r>
                  <a:rPr lang="zh-CN" altLang="en-US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 CN ExtraLight" panose="020B0200000000000000" pitchFamily="34" charset="-128"/>
                    <a:ea typeface="思源黑体 CN ExtraLight" panose="020B0200000000000000" pitchFamily="34" charset="-128"/>
                  </a:rPr>
                  <a:t>年</a:t>
                </a:r>
                <a:r>
                  <a:rPr lang="en-US" altLang="zh-CN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 CN ExtraLight" panose="020B0200000000000000" pitchFamily="34" charset="-128"/>
                    <a:ea typeface="思源黑体 CN ExtraLight" panose="020B0200000000000000" pitchFamily="34" charset="-128"/>
                  </a:rPr>
                  <a:t>12</a:t>
                </a:r>
                <a:r>
                  <a:rPr lang="zh-CN" altLang="en-US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 CN ExtraLight" panose="020B0200000000000000" pitchFamily="34" charset="-128"/>
                    <a:ea typeface="思源黑体 CN ExtraLight" panose="020B0200000000000000" pitchFamily="34" charset="-128"/>
                  </a:rPr>
                  <a:t>月正式上线</a:t>
                </a:r>
                <a:endParaRPr lang="zh-CN" altLang="en-US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ExtraLight" panose="020B0200000000000000" pitchFamily="34" charset="-128"/>
                  <a:ea typeface="思源黑体 CN ExtraLight" panose="020B0200000000000000" pitchFamily="34" charset="-128"/>
                </a:endParaRPr>
              </a:p>
            </p:txBody>
          </p:sp>
        </p:grpSp>
        <p:sp>
          <p:nvSpPr>
            <p:cNvPr id="98" name="椭圆 97"/>
            <p:cNvSpPr>
              <a:spLocks noChangeAspect="1"/>
            </p:cNvSpPr>
            <p:nvPr>
              <p:custDataLst>
                <p:tags r:id="rId30"/>
              </p:custDataLst>
            </p:nvPr>
          </p:nvSpPr>
          <p:spPr>
            <a:xfrm>
              <a:off x="3351889" y="1307003"/>
              <a:ext cx="324000" cy="324000"/>
            </a:xfrm>
            <a:prstGeom prst="ellipse">
              <a:avLst/>
            </a:prstGeom>
            <a:solidFill>
              <a:srgbClr val="A20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9" name="矩形 98"/>
            <p:cNvSpPr/>
            <p:nvPr>
              <p:custDataLst>
                <p:tags r:id="rId31"/>
              </p:custDataLst>
            </p:nvPr>
          </p:nvSpPr>
          <p:spPr>
            <a:xfrm>
              <a:off x="3337994" y="1338614"/>
              <a:ext cx="351790" cy="2755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sz="1200" b="1" dirty="0">
                  <a:solidFill>
                    <a:schemeClr val="bg1"/>
                  </a:solidFill>
                  <a:latin typeface="Didot" panose="02000503000000020003" pitchFamily="2" charset="0"/>
                </a:rPr>
                <a:t>05</a:t>
              </a:r>
              <a:endParaRPr kumimoji="1" lang="zh-CN" altLang="en-US" sz="1200" b="1" dirty="0">
                <a:solidFill>
                  <a:schemeClr val="bg1"/>
                </a:solidFill>
                <a:latin typeface="Didot" panose="02000503000000020003" pitchFamily="2" charset="0"/>
              </a:endParaRPr>
            </a:p>
          </p:txBody>
        </p:sp>
        <p:sp>
          <p:nvSpPr>
            <p:cNvPr id="100" name="任意形状 25"/>
            <p:cNvSpPr/>
            <p:nvPr>
              <p:custDataLst>
                <p:tags r:id="rId32"/>
              </p:custDataLst>
            </p:nvPr>
          </p:nvSpPr>
          <p:spPr>
            <a:xfrm rot="5400000">
              <a:off x="3608368" y="1406673"/>
              <a:ext cx="204195" cy="110933"/>
            </a:xfrm>
            <a:custGeom>
              <a:avLst/>
              <a:gdLst>
                <a:gd name="connsiteX0" fmla="*/ 0 w 204195"/>
                <a:gd name="connsiteY0" fmla="*/ 110931 h 110933"/>
                <a:gd name="connsiteX1" fmla="*/ 102097 w 204195"/>
                <a:gd name="connsiteY1" fmla="*/ 0 h 110933"/>
                <a:gd name="connsiteX2" fmla="*/ 204195 w 204195"/>
                <a:gd name="connsiteY2" fmla="*/ 110933 h 110933"/>
                <a:gd name="connsiteX3" fmla="*/ 165154 w 204195"/>
                <a:gd name="connsiteY3" fmla="*/ 84611 h 110933"/>
                <a:gd name="connsiteX4" fmla="*/ 102096 w 204195"/>
                <a:gd name="connsiteY4" fmla="*/ 71880 h 110933"/>
                <a:gd name="connsiteX5" fmla="*/ 39038 w 204195"/>
                <a:gd name="connsiteY5" fmla="*/ 84611 h 110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195" h="110933">
                  <a:moveTo>
                    <a:pt x="0" y="110931"/>
                  </a:moveTo>
                  <a:lnTo>
                    <a:pt x="102097" y="0"/>
                  </a:lnTo>
                  <a:lnTo>
                    <a:pt x="204195" y="110933"/>
                  </a:lnTo>
                  <a:lnTo>
                    <a:pt x="165154" y="84611"/>
                  </a:lnTo>
                  <a:cubicBezTo>
                    <a:pt x="145772" y="76413"/>
                    <a:pt x="124463" y="71880"/>
                    <a:pt x="102096" y="71880"/>
                  </a:cubicBezTo>
                  <a:cubicBezTo>
                    <a:pt x="79728" y="71880"/>
                    <a:pt x="58420" y="76413"/>
                    <a:pt x="39038" y="84611"/>
                  </a:cubicBezTo>
                  <a:close/>
                </a:path>
              </a:pathLst>
            </a:custGeom>
            <a:solidFill>
              <a:srgbClr val="D3B0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01" name="组合 100"/>
          <p:cNvGrpSpPr/>
          <p:nvPr>
            <p:custDataLst>
              <p:tags r:id="rId33"/>
            </p:custDataLst>
          </p:nvPr>
        </p:nvGrpSpPr>
        <p:grpSpPr>
          <a:xfrm>
            <a:off x="2176521" y="5279757"/>
            <a:ext cx="2960578" cy="494905"/>
            <a:chOff x="3143737" y="1278043"/>
            <a:chExt cx="2960578" cy="494905"/>
          </a:xfrm>
        </p:grpSpPr>
        <p:grpSp>
          <p:nvGrpSpPr>
            <p:cNvPr id="102" name="组合 101"/>
            <p:cNvGrpSpPr/>
            <p:nvPr/>
          </p:nvGrpSpPr>
          <p:grpSpPr>
            <a:xfrm>
              <a:off x="3143737" y="1278043"/>
              <a:ext cx="2960578" cy="494905"/>
              <a:chOff x="4929969" y="1026723"/>
              <a:chExt cx="2960578" cy="494905"/>
            </a:xfrm>
          </p:grpSpPr>
          <p:sp>
            <p:nvSpPr>
              <p:cNvPr id="103" name="文本框 102"/>
              <p:cNvSpPr txBox="1"/>
              <p:nvPr>
                <p:custDataLst>
                  <p:tags r:id="rId34"/>
                </p:custDataLst>
              </p:nvPr>
            </p:nvSpPr>
            <p:spPr>
              <a:xfrm>
                <a:off x="5500689" y="1026723"/>
                <a:ext cx="16928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宋体 CN SemiBold" panose="02020600000000000000" pitchFamily="18" charset="-128"/>
                    <a:ea typeface="思源宋体 CN SemiBold" panose="02020600000000000000" pitchFamily="18" charset="-128"/>
                  </a:rPr>
                  <a:t>添加目录标题文字</a:t>
                </a:r>
                <a:endParaRPr kumimoji="1"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宋体 CN SemiBold" panose="02020600000000000000" pitchFamily="18" charset="-128"/>
                  <a:ea typeface="思源宋体 CN SemiBold" panose="02020600000000000000" pitchFamily="18" charset="-128"/>
                </a:endParaRPr>
              </a:p>
            </p:txBody>
          </p:sp>
          <p:sp>
            <p:nvSpPr>
              <p:cNvPr id="104" name="文本框 103"/>
              <p:cNvSpPr txBox="1"/>
              <p:nvPr/>
            </p:nvSpPr>
            <p:spPr>
              <a:xfrm>
                <a:off x="4929969" y="1071906"/>
                <a:ext cx="6478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kumimoji="1" lang="zh-CN" altLang="en-US" sz="1400" b="1" dirty="0">
                  <a:solidFill>
                    <a:srgbClr val="FF0000"/>
                  </a:solidFill>
                  <a:latin typeface="Didot" panose="02000503000000020003" pitchFamily="2" charset="0"/>
                </a:endParaRPr>
              </a:p>
            </p:txBody>
          </p:sp>
          <p:sp>
            <p:nvSpPr>
              <p:cNvPr id="105" name="矩形 104"/>
              <p:cNvSpPr/>
              <p:nvPr>
                <p:custDataLst>
                  <p:tags r:id="rId35"/>
                </p:custDataLst>
              </p:nvPr>
            </p:nvSpPr>
            <p:spPr>
              <a:xfrm>
                <a:off x="5577825" y="1295156"/>
                <a:ext cx="2312722" cy="226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 CN ExtraLight" panose="020B0200000000000000" pitchFamily="34" charset="-128"/>
                    <a:ea typeface="思源黑体 CN ExtraLight" panose="020B0200000000000000" pitchFamily="34" charset="-128"/>
                  </a:rPr>
                  <a:t>网站在</a:t>
                </a:r>
                <a:r>
                  <a:rPr lang="en-US" altLang="zh-CN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 CN ExtraLight" panose="020B0200000000000000" pitchFamily="34" charset="-128"/>
                    <a:ea typeface="思源黑体 CN ExtraLight" panose="020B0200000000000000" pitchFamily="34" charset="-128"/>
                  </a:rPr>
                  <a:t>2011</a:t>
                </a:r>
                <a:r>
                  <a:rPr lang="zh-CN" altLang="en-US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 CN ExtraLight" panose="020B0200000000000000" pitchFamily="34" charset="-128"/>
                    <a:ea typeface="思源黑体 CN ExtraLight" panose="020B0200000000000000" pitchFamily="34" charset="-128"/>
                  </a:rPr>
                  <a:t>年</a:t>
                </a:r>
                <a:r>
                  <a:rPr lang="en-US" altLang="zh-CN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 CN ExtraLight" panose="020B0200000000000000" pitchFamily="34" charset="-128"/>
                    <a:ea typeface="思源黑体 CN ExtraLight" panose="020B0200000000000000" pitchFamily="34" charset="-128"/>
                  </a:rPr>
                  <a:t>8</a:t>
                </a:r>
                <a:r>
                  <a:rPr lang="zh-CN" altLang="en-US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 CN ExtraLight" panose="020B0200000000000000" pitchFamily="34" charset="-128"/>
                    <a:ea typeface="思源黑体 CN ExtraLight" panose="020B0200000000000000" pitchFamily="34" charset="-128"/>
                  </a:rPr>
                  <a:t>月开始建设，于</a:t>
                </a:r>
                <a:r>
                  <a:rPr lang="en-US" altLang="zh-CN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 CN ExtraLight" panose="020B0200000000000000" pitchFamily="34" charset="-128"/>
                    <a:ea typeface="思源黑体 CN ExtraLight" panose="020B0200000000000000" pitchFamily="34" charset="-128"/>
                  </a:rPr>
                  <a:t>2011</a:t>
                </a:r>
                <a:r>
                  <a:rPr lang="zh-CN" altLang="en-US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 CN ExtraLight" panose="020B0200000000000000" pitchFamily="34" charset="-128"/>
                    <a:ea typeface="思源黑体 CN ExtraLight" panose="020B0200000000000000" pitchFamily="34" charset="-128"/>
                  </a:rPr>
                  <a:t>年</a:t>
                </a:r>
                <a:r>
                  <a:rPr lang="en-US" altLang="zh-CN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 CN ExtraLight" panose="020B0200000000000000" pitchFamily="34" charset="-128"/>
                    <a:ea typeface="思源黑体 CN ExtraLight" panose="020B0200000000000000" pitchFamily="34" charset="-128"/>
                  </a:rPr>
                  <a:t>12</a:t>
                </a:r>
                <a:r>
                  <a:rPr lang="zh-CN" altLang="en-US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 CN ExtraLight" panose="020B0200000000000000" pitchFamily="34" charset="-128"/>
                    <a:ea typeface="思源黑体 CN ExtraLight" panose="020B0200000000000000" pitchFamily="34" charset="-128"/>
                  </a:rPr>
                  <a:t>月正式上线</a:t>
                </a:r>
                <a:endParaRPr lang="zh-CN" altLang="en-US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ExtraLight" panose="020B0200000000000000" pitchFamily="34" charset="-128"/>
                  <a:ea typeface="思源黑体 CN ExtraLight" panose="020B0200000000000000" pitchFamily="34" charset="-128"/>
                </a:endParaRPr>
              </a:p>
            </p:txBody>
          </p:sp>
        </p:grpSp>
        <p:sp>
          <p:nvSpPr>
            <p:cNvPr id="106" name="椭圆 105"/>
            <p:cNvSpPr>
              <a:spLocks noChangeAspect="1"/>
            </p:cNvSpPr>
            <p:nvPr>
              <p:custDataLst>
                <p:tags r:id="rId36"/>
              </p:custDataLst>
            </p:nvPr>
          </p:nvSpPr>
          <p:spPr>
            <a:xfrm>
              <a:off x="3351889" y="1307003"/>
              <a:ext cx="324000" cy="324000"/>
            </a:xfrm>
            <a:prstGeom prst="ellipse">
              <a:avLst/>
            </a:prstGeom>
            <a:solidFill>
              <a:srgbClr val="A20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7" name="矩形 106"/>
            <p:cNvSpPr/>
            <p:nvPr>
              <p:custDataLst>
                <p:tags r:id="rId37"/>
              </p:custDataLst>
            </p:nvPr>
          </p:nvSpPr>
          <p:spPr>
            <a:xfrm>
              <a:off x="3337994" y="1338614"/>
              <a:ext cx="351790" cy="2755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sz="1200" b="1" dirty="0">
                  <a:solidFill>
                    <a:schemeClr val="bg1"/>
                  </a:solidFill>
                  <a:latin typeface="Didot" panose="02000503000000020003" pitchFamily="2" charset="0"/>
                </a:rPr>
                <a:t>06</a:t>
              </a:r>
              <a:endParaRPr kumimoji="1" lang="zh-CN" altLang="en-US" sz="1200" b="1" dirty="0">
                <a:solidFill>
                  <a:schemeClr val="bg1"/>
                </a:solidFill>
                <a:latin typeface="Didot" panose="02000503000000020003" pitchFamily="2" charset="0"/>
              </a:endParaRPr>
            </a:p>
          </p:txBody>
        </p:sp>
        <p:sp>
          <p:nvSpPr>
            <p:cNvPr id="108" name="任意形状 41"/>
            <p:cNvSpPr/>
            <p:nvPr>
              <p:custDataLst>
                <p:tags r:id="rId38"/>
              </p:custDataLst>
            </p:nvPr>
          </p:nvSpPr>
          <p:spPr>
            <a:xfrm rot="5400000">
              <a:off x="3608368" y="1406673"/>
              <a:ext cx="204195" cy="110933"/>
            </a:xfrm>
            <a:custGeom>
              <a:avLst/>
              <a:gdLst>
                <a:gd name="connsiteX0" fmla="*/ 0 w 204195"/>
                <a:gd name="connsiteY0" fmla="*/ 110931 h 110933"/>
                <a:gd name="connsiteX1" fmla="*/ 102097 w 204195"/>
                <a:gd name="connsiteY1" fmla="*/ 0 h 110933"/>
                <a:gd name="connsiteX2" fmla="*/ 204195 w 204195"/>
                <a:gd name="connsiteY2" fmla="*/ 110933 h 110933"/>
                <a:gd name="connsiteX3" fmla="*/ 165154 w 204195"/>
                <a:gd name="connsiteY3" fmla="*/ 84611 h 110933"/>
                <a:gd name="connsiteX4" fmla="*/ 102096 w 204195"/>
                <a:gd name="connsiteY4" fmla="*/ 71880 h 110933"/>
                <a:gd name="connsiteX5" fmla="*/ 39038 w 204195"/>
                <a:gd name="connsiteY5" fmla="*/ 84611 h 110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195" h="110933">
                  <a:moveTo>
                    <a:pt x="0" y="110931"/>
                  </a:moveTo>
                  <a:lnTo>
                    <a:pt x="102097" y="0"/>
                  </a:lnTo>
                  <a:lnTo>
                    <a:pt x="204195" y="110933"/>
                  </a:lnTo>
                  <a:lnTo>
                    <a:pt x="165154" y="84611"/>
                  </a:lnTo>
                  <a:cubicBezTo>
                    <a:pt x="145772" y="76413"/>
                    <a:pt x="124463" y="71880"/>
                    <a:pt x="102096" y="71880"/>
                  </a:cubicBezTo>
                  <a:cubicBezTo>
                    <a:pt x="79728" y="71880"/>
                    <a:pt x="58420" y="76413"/>
                    <a:pt x="39038" y="84611"/>
                  </a:cubicBezTo>
                  <a:close/>
                </a:path>
              </a:pathLst>
            </a:custGeom>
            <a:solidFill>
              <a:srgbClr val="D3B0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31812"/>
            </a:gs>
            <a:gs pos="50000">
              <a:srgbClr val="7D1A16"/>
            </a:gs>
            <a:gs pos="100000">
              <a:srgbClr val="8E1B1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/>
          <p:nvPr/>
        </p:nvSpPr>
        <p:spPr>
          <a:xfrm>
            <a:off x="6057" y="4859962"/>
            <a:ext cx="1586853" cy="1960295"/>
          </a:xfrm>
          <a:custGeom>
            <a:avLst/>
            <a:gdLst>
              <a:gd name="connsiteX0" fmla="*/ 110478 w 1586853"/>
              <a:gd name="connsiteY0" fmla="*/ 0 h 1960295"/>
              <a:gd name="connsiteX1" fmla="*/ 1586853 w 1586853"/>
              <a:gd name="connsiteY1" fmla="*/ 1476375 h 1960295"/>
              <a:gd name="connsiteX2" fmla="*/ 1520478 w 1586853"/>
              <a:gd name="connsiteY2" fmla="*/ 1915404 h 1960295"/>
              <a:gd name="connsiteX3" fmla="*/ 1504048 w 1586853"/>
              <a:gd name="connsiteY3" fmla="*/ 1960295 h 1960295"/>
              <a:gd name="connsiteX4" fmla="*/ 0 w 1586853"/>
              <a:gd name="connsiteY4" fmla="*/ 1960295 h 1960295"/>
              <a:gd name="connsiteX5" fmla="*/ 0 w 1586853"/>
              <a:gd name="connsiteY5" fmla="*/ 5579 h 1960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6853" h="1960295">
                <a:moveTo>
                  <a:pt x="110478" y="0"/>
                </a:moveTo>
                <a:cubicBezTo>
                  <a:pt x="925857" y="0"/>
                  <a:pt x="1586853" y="660996"/>
                  <a:pt x="1586853" y="1476375"/>
                </a:cubicBezTo>
                <a:cubicBezTo>
                  <a:pt x="1586853" y="1629259"/>
                  <a:pt x="1563615" y="1776715"/>
                  <a:pt x="1520478" y="1915404"/>
                </a:cubicBezTo>
                <a:lnTo>
                  <a:pt x="1504048" y="1960295"/>
                </a:lnTo>
                <a:lnTo>
                  <a:pt x="0" y="1960295"/>
                </a:lnTo>
                <a:lnTo>
                  <a:pt x="0" y="5579"/>
                </a:lnTo>
                <a:close/>
              </a:path>
            </a:pathLst>
          </a:custGeom>
          <a:gradFill>
            <a:gsLst>
              <a:gs pos="0">
                <a:srgbClr val="931B1A">
                  <a:alpha val="65000"/>
                </a:srgbClr>
              </a:gs>
              <a:gs pos="100000">
                <a:srgbClr val="912318">
                  <a:alpha val="1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55" name="任意多边形: 形状 54"/>
          <p:cNvSpPr/>
          <p:nvPr/>
        </p:nvSpPr>
        <p:spPr>
          <a:xfrm>
            <a:off x="6711237" y="-12779"/>
            <a:ext cx="5483844" cy="2430156"/>
          </a:xfrm>
          <a:custGeom>
            <a:avLst/>
            <a:gdLst>
              <a:gd name="connsiteX0" fmla="*/ 0 w 5483844"/>
              <a:gd name="connsiteY0" fmla="*/ 0 h 2430156"/>
              <a:gd name="connsiteX1" fmla="*/ 5483844 w 5483844"/>
              <a:gd name="connsiteY1" fmla="*/ 0 h 2430156"/>
              <a:gd name="connsiteX2" fmla="*/ 5449782 w 5483844"/>
              <a:gd name="connsiteY2" fmla="*/ 223187 h 2430156"/>
              <a:gd name="connsiteX3" fmla="*/ 2741922 w 5483844"/>
              <a:gd name="connsiteY3" fmla="*/ 2430156 h 2430156"/>
              <a:gd name="connsiteX4" fmla="*/ 34062 w 5483844"/>
              <a:gd name="connsiteY4" fmla="*/ 223187 h 243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3844" h="2430156">
                <a:moveTo>
                  <a:pt x="0" y="0"/>
                </a:moveTo>
                <a:lnTo>
                  <a:pt x="5483844" y="0"/>
                </a:lnTo>
                <a:lnTo>
                  <a:pt x="5449782" y="223187"/>
                </a:lnTo>
                <a:cubicBezTo>
                  <a:pt x="5192046" y="1482701"/>
                  <a:pt x="4077628" y="2430156"/>
                  <a:pt x="2741922" y="2430156"/>
                </a:cubicBezTo>
                <a:cubicBezTo>
                  <a:pt x="1406216" y="2430156"/>
                  <a:pt x="291798" y="1482701"/>
                  <a:pt x="34062" y="223187"/>
                </a:cubicBezTo>
                <a:close/>
              </a:path>
            </a:pathLst>
          </a:custGeom>
          <a:gradFill>
            <a:gsLst>
              <a:gs pos="0">
                <a:srgbClr val="631812">
                  <a:alpha val="0"/>
                </a:srgbClr>
              </a:gs>
              <a:gs pos="50000">
                <a:srgbClr val="912318">
                  <a:alpha val="21000"/>
                </a:srgbClr>
              </a:gs>
              <a:gs pos="100000">
                <a:srgbClr val="912318">
                  <a:alpha val="41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1" name="任意多边形: 形状 30"/>
          <p:cNvSpPr/>
          <p:nvPr/>
        </p:nvSpPr>
        <p:spPr>
          <a:xfrm>
            <a:off x="0" y="-12779"/>
            <a:ext cx="1526651" cy="2413880"/>
          </a:xfrm>
          <a:custGeom>
            <a:avLst/>
            <a:gdLst>
              <a:gd name="connsiteX0" fmla="*/ 0 w 1526651"/>
              <a:gd name="connsiteY0" fmla="*/ 0 h 2413880"/>
              <a:gd name="connsiteX1" fmla="*/ 1502494 w 1526651"/>
              <a:gd name="connsiteY1" fmla="*/ 0 h 2413880"/>
              <a:gd name="connsiteX2" fmla="*/ 1515219 w 1526651"/>
              <a:gd name="connsiteY2" fmla="*/ 83377 h 2413880"/>
              <a:gd name="connsiteX3" fmla="*/ 1526651 w 1526651"/>
              <a:gd name="connsiteY3" fmla="*/ 309781 h 2413880"/>
              <a:gd name="connsiteX4" fmla="*/ 174230 w 1526651"/>
              <a:gd name="connsiteY4" fmla="*/ 2350111 h 2413880"/>
              <a:gd name="connsiteX5" fmla="*/ 0 w 1526651"/>
              <a:gd name="connsiteY5" fmla="*/ 2413880 h 2413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6651" h="2413880">
                <a:moveTo>
                  <a:pt x="0" y="0"/>
                </a:moveTo>
                <a:lnTo>
                  <a:pt x="1502494" y="0"/>
                </a:lnTo>
                <a:lnTo>
                  <a:pt x="1515219" y="83377"/>
                </a:lnTo>
                <a:cubicBezTo>
                  <a:pt x="1522779" y="157817"/>
                  <a:pt x="1526651" y="233347"/>
                  <a:pt x="1526651" y="309781"/>
                </a:cubicBezTo>
                <a:cubicBezTo>
                  <a:pt x="1526651" y="1226992"/>
                  <a:pt x="968991" y="2013955"/>
                  <a:pt x="174230" y="2350111"/>
                </a:cubicBezTo>
                <a:lnTo>
                  <a:pt x="0" y="2413880"/>
                </a:lnTo>
                <a:close/>
              </a:path>
            </a:pathLst>
          </a:custGeom>
          <a:solidFill>
            <a:srgbClr val="912318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-13040" y="1412914"/>
            <a:ext cx="2536723" cy="3938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5000">
                <a:gradFill>
                  <a:gsLst>
                    <a:gs pos="0">
                      <a:srgbClr val="E9CCD0">
                        <a:alpha val="20000"/>
                      </a:srgbClr>
                    </a:gs>
                    <a:gs pos="100000">
                      <a:srgbClr val="8E1B18"/>
                    </a:gs>
                  </a:gsLst>
                  <a:lin ang="0" scaled="0"/>
                </a:gradFill>
                <a:latin typeface="Arial" panose="020B0604020202020204" pitchFamily="34" charset="0"/>
                <a:ea typeface="等线" panose="02010600030101010101" charset="-122"/>
                <a:cs typeface="Arial" panose="020B0604020202020204" pitchFamily="34" charset="0"/>
              </a:rPr>
              <a:t>0</a:t>
            </a:r>
            <a:endParaRPr kumimoji="0" lang="en-US" altLang="zh-CN" sz="250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E9CCD0">
                      <a:alpha val="20000"/>
                    </a:srgbClr>
                  </a:gs>
                  <a:gs pos="100000">
                    <a:srgbClr val="8E1B18"/>
                  </a:gs>
                </a:gsLst>
                <a:lin ang="0" scaled="0"/>
              </a:gradFill>
              <a:effectLst/>
              <a:uLnTx/>
              <a:uFillTx/>
              <a:latin typeface="Arial" panose="020B0604020202020204" pitchFamily="34" charset="0"/>
              <a:ea typeface="等线" panose="02010600030101010101" charset="-122"/>
              <a:cs typeface="Arial" panose="020B0604020202020204" pitchFamily="34" charset="0"/>
            </a:endParaRPr>
          </a:p>
        </p:txBody>
      </p:sp>
      <p:sp>
        <p:nvSpPr>
          <p:cNvPr id="12" name="任意多边形: 形状 11"/>
          <p:cNvSpPr/>
          <p:nvPr/>
        </p:nvSpPr>
        <p:spPr>
          <a:xfrm flipV="1">
            <a:off x="1198306" y="765164"/>
            <a:ext cx="1986731" cy="5562600"/>
          </a:xfrm>
          <a:custGeom>
            <a:avLst/>
            <a:gdLst>
              <a:gd name="connsiteX0" fmla="*/ 406108 w 1986731"/>
              <a:gd name="connsiteY0" fmla="*/ 5562600 h 5562600"/>
              <a:gd name="connsiteX1" fmla="*/ 1986731 w 1986731"/>
              <a:gd name="connsiteY1" fmla="*/ 5562600 h 5562600"/>
              <a:gd name="connsiteX2" fmla="*/ 1986731 w 1986731"/>
              <a:gd name="connsiteY2" fmla="*/ 4949518 h 5562600"/>
              <a:gd name="connsiteX3" fmla="*/ 1986731 w 1986731"/>
              <a:gd name="connsiteY3" fmla="*/ 613082 h 5562600"/>
              <a:gd name="connsiteX4" fmla="*/ 1986731 w 1986731"/>
              <a:gd name="connsiteY4" fmla="*/ 406108 h 5562600"/>
              <a:gd name="connsiteX5" fmla="*/ 1580623 w 1986731"/>
              <a:gd name="connsiteY5" fmla="*/ 0 h 5562600"/>
              <a:gd name="connsiteX6" fmla="*/ 0 w 1986731"/>
              <a:gd name="connsiteY6" fmla="*/ 0 h 5562600"/>
              <a:gd name="connsiteX7" fmla="*/ 0 w 1986731"/>
              <a:gd name="connsiteY7" fmla="*/ 613082 h 5562600"/>
              <a:gd name="connsiteX8" fmla="*/ 0 w 1986731"/>
              <a:gd name="connsiteY8" fmla="*/ 4949518 h 5562600"/>
              <a:gd name="connsiteX9" fmla="*/ 0 w 1986731"/>
              <a:gd name="connsiteY9" fmla="*/ 5156492 h 5562600"/>
              <a:gd name="connsiteX10" fmla="*/ 406108 w 1986731"/>
              <a:gd name="connsiteY10" fmla="*/ 5562600 h 55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86731" h="5562600">
                <a:moveTo>
                  <a:pt x="406108" y="5562600"/>
                </a:moveTo>
                <a:lnTo>
                  <a:pt x="1986731" y="5562600"/>
                </a:lnTo>
                <a:lnTo>
                  <a:pt x="1986731" y="4949518"/>
                </a:lnTo>
                <a:lnTo>
                  <a:pt x="1986731" y="613082"/>
                </a:lnTo>
                <a:lnTo>
                  <a:pt x="1986731" y="406108"/>
                </a:lnTo>
                <a:cubicBezTo>
                  <a:pt x="1986731" y="181821"/>
                  <a:pt x="1804910" y="0"/>
                  <a:pt x="1580623" y="0"/>
                </a:cubicBezTo>
                <a:lnTo>
                  <a:pt x="0" y="0"/>
                </a:lnTo>
                <a:lnTo>
                  <a:pt x="0" y="613082"/>
                </a:lnTo>
                <a:lnTo>
                  <a:pt x="0" y="4949518"/>
                </a:lnTo>
                <a:lnTo>
                  <a:pt x="0" y="5156492"/>
                </a:lnTo>
                <a:cubicBezTo>
                  <a:pt x="0" y="5380779"/>
                  <a:pt x="181821" y="5562600"/>
                  <a:pt x="406108" y="5562600"/>
                </a:cubicBezTo>
                <a:close/>
              </a:path>
            </a:pathLst>
          </a:custGeom>
          <a:gradFill>
            <a:gsLst>
              <a:gs pos="0">
                <a:srgbClr val="B32823">
                  <a:alpha val="12000"/>
                </a:srgbClr>
              </a:gs>
              <a:gs pos="100000">
                <a:srgbClr val="B81C2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218806" y="977430"/>
            <a:ext cx="253672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5000">
                <a:gradFill>
                  <a:gsLst>
                    <a:gs pos="0">
                      <a:srgbClr val="E9CCD0">
                        <a:alpha val="20000"/>
                      </a:srgbClr>
                    </a:gs>
                    <a:gs pos="100000">
                      <a:srgbClr val="8E1B18"/>
                    </a:gs>
                  </a:gsLst>
                  <a:lin ang="0" scaled="0"/>
                </a:gradFill>
                <a:latin typeface="Arial" panose="020B0604020202020204" pitchFamily="34" charset="0"/>
                <a:ea typeface="等线" panose="02010600030101010101" charset="-122"/>
                <a:cs typeface="Arial" panose="020B0604020202020204" pitchFamily="34" charset="0"/>
              </a:rPr>
              <a:t>1</a:t>
            </a:r>
            <a:endParaRPr kumimoji="0" lang="en-US" altLang="zh-CN" sz="250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E9CCD0">
                      <a:alpha val="20000"/>
                    </a:srgbClr>
                  </a:gs>
                  <a:gs pos="100000">
                    <a:srgbClr val="8E1B18"/>
                  </a:gs>
                </a:gsLst>
                <a:lin ang="0" scaled="0"/>
              </a:gradFill>
              <a:effectLst/>
              <a:uLnTx/>
              <a:uFillTx/>
              <a:latin typeface="Arial" panose="020B0604020202020204" pitchFamily="34" charset="0"/>
              <a:ea typeface="等线" panose="02010600030101010101" charset="-122"/>
              <a:cs typeface="Arial" panose="020B0604020202020204" pitchFamily="34" charset="0"/>
            </a:endParaRPr>
          </a:p>
        </p:txBody>
      </p:sp>
      <p:sp>
        <p:nvSpPr>
          <p:cNvPr id="26" name="任意多边形: 形状 25"/>
          <p:cNvSpPr/>
          <p:nvPr/>
        </p:nvSpPr>
        <p:spPr>
          <a:xfrm flipH="1">
            <a:off x="10696575" y="5716379"/>
            <a:ext cx="1481546" cy="1145900"/>
          </a:xfrm>
          <a:custGeom>
            <a:avLst/>
            <a:gdLst>
              <a:gd name="connsiteX0" fmla="*/ 0 w 1319122"/>
              <a:gd name="connsiteY0" fmla="*/ 0 h 1414558"/>
              <a:gd name="connsiteX1" fmla="*/ 58293 w 1319122"/>
              <a:gd name="connsiteY1" fmla="*/ 14989 h 1414558"/>
              <a:gd name="connsiteX2" fmla="*/ 1317803 w 1319122"/>
              <a:gd name="connsiteY2" fmla="*/ 1405915 h 1414558"/>
              <a:gd name="connsiteX3" fmla="*/ 1319122 w 1319122"/>
              <a:gd name="connsiteY3" fmla="*/ 1414558 h 1414558"/>
              <a:gd name="connsiteX4" fmla="*/ 0 w 1319122"/>
              <a:gd name="connsiteY4" fmla="*/ 1414558 h 141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122" h="1414558">
                <a:moveTo>
                  <a:pt x="0" y="0"/>
                </a:moveTo>
                <a:lnTo>
                  <a:pt x="58293" y="14989"/>
                </a:lnTo>
                <a:cubicBezTo>
                  <a:pt x="694113" y="212749"/>
                  <a:pt x="1182560" y="745002"/>
                  <a:pt x="1317803" y="1405915"/>
                </a:cubicBezTo>
                <a:lnTo>
                  <a:pt x="1319122" y="1414558"/>
                </a:lnTo>
                <a:lnTo>
                  <a:pt x="0" y="1414558"/>
                </a:lnTo>
                <a:close/>
              </a:path>
            </a:pathLst>
          </a:custGeom>
          <a:solidFill>
            <a:srgbClr val="912318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5" name="任意多边形: 形状 34"/>
          <p:cNvSpPr/>
          <p:nvPr/>
        </p:nvSpPr>
        <p:spPr>
          <a:xfrm>
            <a:off x="1780694" y="-9615"/>
            <a:ext cx="5205297" cy="1609789"/>
          </a:xfrm>
          <a:custGeom>
            <a:avLst/>
            <a:gdLst>
              <a:gd name="connsiteX0" fmla="*/ 0 w 5295900"/>
              <a:gd name="connsiteY0" fmla="*/ 0 h 1714727"/>
              <a:gd name="connsiteX1" fmla="*/ 2609850 w 5295900"/>
              <a:gd name="connsiteY1" fmla="*/ 1714500 h 1714727"/>
              <a:gd name="connsiteX2" fmla="*/ 5295900 w 5295900"/>
              <a:gd name="connsiteY2" fmla="*/ 95250 h 1714727"/>
              <a:gd name="connsiteX0-1" fmla="*/ 0 w 5238750"/>
              <a:gd name="connsiteY0-2" fmla="*/ 0 h 1714707"/>
              <a:gd name="connsiteX1-3" fmla="*/ 2609850 w 5238750"/>
              <a:gd name="connsiteY1-4" fmla="*/ 1714500 h 1714707"/>
              <a:gd name="connsiteX2-5" fmla="*/ 5238750 w 5238750"/>
              <a:gd name="connsiteY2-6" fmla="*/ 13596 h 1714707"/>
              <a:gd name="connsiteX0-7" fmla="*/ 0 w 5238750"/>
              <a:gd name="connsiteY0-8" fmla="*/ 0 h 1714707"/>
              <a:gd name="connsiteX1-9" fmla="*/ 2777118 w 5238750"/>
              <a:gd name="connsiteY1-10" fmla="*/ 1714500 h 1714707"/>
              <a:gd name="connsiteX2-11" fmla="*/ 5238750 w 5238750"/>
              <a:gd name="connsiteY2-12" fmla="*/ 13596 h 1714707"/>
              <a:gd name="connsiteX0-13" fmla="*/ 0 w 5194146"/>
              <a:gd name="connsiteY0-14" fmla="*/ 0 h 1714704"/>
              <a:gd name="connsiteX1-15" fmla="*/ 2777118 w 5194146"/>
              <a:gd name="connsiteY1-16" fmla="*/ 1714500 h 1714704"/>
              <a:gd name="connsiteX2-17" fmla="*/ 5194146 w 5194146"/>
              <a:gd name="connsiteY2-18" fmla="*/ 1647 h 1714704"/>
              <a:gd name="connsiteX0-19" fmla="*/ 0 w 5205297"/>
              <a:gd name="connsiteY0-20" fmla="*/ 10302 h 1725003"/>
              <a:gd name="connsiteX1-21" fmla="*/ 2777118 w 5205297"/>
              <a:gd name="connsiteY1-22" fmla="*/ 1724802 h 1725003"/>
              <a:gd name="connsiteX2-23" fmla="*/ 5205297 w 5205297"/>
              <a:gd name="connsiteY2-24" fmla="*/ 0 h 172500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5205297" h="1725003">
                <a:moveTo>
                  <a:pt x="0" y="10302"/>
                </a:moveTo>
                <a:cubicBezTo>
                  <a:pt x="863600" y="859614"/>
                  <a:pt x="1894468" y="1708927"/>
                  <a:pt x="2777118" y="1724802"/>
                </a:cubicBezTo>
                <a:cubicBezTo>
                  <a:pt x="3659768" y="1740677"/>
                  <a:pt x="4303597" y="817562"/>
                  <a:pt x="5205297" y="0"/>
                </a:cubicBezTo>
              </a:path>
            </a:pathLst>
          </a:custGeom>
          <a:noFill/>
          <a:ln>
            <a:solidFill>
              <a:srgbClr val="B4251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1" name="任意多边形: 形状 40"/>
          <p:cNvSpPr/>
          <p:nvPr/>
        </p:nvSpPr>
        <p:spPr>
          <a:xfrm>
            <a:off x="-4307" y="2419742"/>
            <a:ext cx="12182428" cy="4059128"/>
          </a:xfrm>
          <a:custGeom>
            <a:avLst/>
            <a:gdLst>
              <a:gd name="connsiteX0" fmla="*/ 0 w 12221029"/>
              <a:gd name="connsiteY0" fmla="*/ 3425372 h 4153405"/>
              <a:gd name="connsiteX1" fmla="*/ 3410857 w 12221029"/>
              <a:gd name="connsiteY1" fmla="*/ 2699658 h 4153405"/>
              <a:gd name="connsiteX2" fmla="*/ 6125029 w 12221029"/>
              <a:gd name="connsiteY2" fmla="*/ 4078515 h 4153405"/>
              <a:gd name="connsiteX3" fmla="*/ 12221029 w 12221029"/>
              <a:gd name="connsiteY3" fmla="*/ 0 h 4153405"/>
              <a:gd name="connsiteX0-1" fmla="*/ 0 w 12221029"/>
              <a:gd name="connsiteY0-2" fmla="*/ 3425372 h 4110698"/>
              <a:gd name="connsiteX1-3" fmla="*/ 3410857 w 12221029"/>
              <a:gd name="connsiteY1-4" fmla="*/ 2699658 h 4110698"/>
              <a:gd name="connsiteX2-5" fmla="*/ 6620079 w 12221029"/>
              <a:gd name="connsiteY2-6" fmla="*/ 4034419 h 4110698"/>
              <a:gd name="connsiteX3-7" fmla="*/ 12221029 w 12221029"/>
              <a:gd name="connsiteY3-8" fmla="*/ 0 h 41106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221029" h="4110698">
                <a:moveTo>
                  <a:pt x="0" y="3425372"/>
                </a:moveTo>
                <a:cubicBezTo>
                  <a:pt x="1195009" y="3008086"/>
                  <a:pt x="2307511" y="2598150"/>
                  <a:pt x="3410857" y="2699658"/>
                </a:cubicBezTo>
                <a:cubicBezTo>
                  <a:pt x="4514204" y="2801166"/>
                  <a:pt x="5151717" y="4484362"/>
                  <a:pt x="6620079" y="4034419"/>
                </a:cubicBezTo>
                <a:cubicBezTo>
                  <a:pt x="8088441" y="3584476"/>
                  <a:pt x="9907210" y="1814286"/>
                  <a:pt x="12221029" y="0"/>
                </a:cubicBezTo>
              </a:path>
            </a:pathLst>
          </a:custGeom>
          <a:noFill/>
          <a:ln>
            <a:gradFill>
              <a:gsLst>
                <a:gs pos="0">
                  <a:srgbClr val="B32823">
                    <a:alpha val="46000"/>
                  </a:srgbClr>
                </a:gs>
                <a:gs pos="100000">
                  <a:srgbClr val="B32823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42" name="任意多边形: 形状 41"/>
          <p:cNvSpPr/>
          <p:nvPr/>
        </p:nvSpPr>
        <p:spPr>
          <a:xfrm>
            <a:off x="0" y="2685741"/>
            <a:ext cx="12212041" cy="4019815"/>
          </a:xfrm>
          <a:custGeom>
            <a:avLst/>
            <a:gdLst>
              <a:gd name="connsiteX0" fmla="*/ 0 w 12221029"/>
              <a:gd name="connsiteY0" fmla="*/ 3425372 h 4153405"/>
              <a:gd name="connsiteX1" fmla="*/ 3410857 w 12221029"/>
              <a:gd name="connsiteY1" fmla="*/ 2699658 h 4153405"/>
              <a:gd name="connsiteX2" fmla="*/ 6125029 w 12221029"/>
              <a:gd name="connsiteY2" fmla="*/ 4078515 h 4153405"/>
              <a:gd name="connsiteX3" fmla="*/ 12221029 w 12221029"/>
              <a:gd name="connsiteY3" fmla="*/ 0 h 4153405"/>
              <a:gd name="connsiteX0-1" fmla="*/ 0 w 12221029"/>
              <a:gd name="connsiteY0-2" fmla="*/ 3425372 h 4110698"/>
              <a:gd name="connsiteX1-3" fmla="*/ 3410857 w 12221029"/>
              <a:gd name="connsiteY1-4" fmla="*/ 2699658 h 4110698"/>
              <a:gd name="connsiteX2-5" fmla="*/ 6620079 w 12221029"/>
              <a:gd name="connsiteY2-6" fmla="*/ 4034419 h 4110698"/>
              <a:gd name="connsiteX3-7" fmla="*/ 12221029 w 12221029"/>
              <a:gd name="connsiteY3-8" fmla="*/ 0 h 41106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221029" h="4110698">
                <a:moveTo>
                  <a:pt x="0" y="3425372"/>
                </a:moveTo>
                <a:cubicBezTo>
                  <a:pt x="1195009" y="3008086"/>
                  <a:pt x="2307511" y="2598150"/>
                  <a:pt x="3410857" y="2699658"/>
                </a:cubicBezTo>
                <a:cubicBezTo>
                  <a:pt x="4514204" y="2801166"/>
                  <a:pt x="5151717" y="4484362"/>
                  <a:pt x="6620079" y="4034419"/>
                </a:cubicBezTo>
                <a:cubicBezTo>
                  <a:pt x="8088441" y="3584476"/>
                  <a:pt x="9907210" y="1814286"/>
                  <a:pt x="12221029" y="0"/>
                </a:cubicBezTo>
              </a:path>
            </a:pathLst>
          </a:custGeom>
          <a:noFill/>
          <a:ln>
            <a:gradFill>
              <a:gsLst>
                <a:gs pos="0">
                  <a:srgbClr val="B32823">
                    <a:alpha val="46000"/>
                  </a:srgbClr>
                </a:gs>
                <a:gs pos="100000">
                  <a:srgbClr val="B32823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" name="矩形: 对角圆角 2"/>
          <p:cNvSpPr/>
          <p:nvPr/>
        </p:nvSpPr>
        <p:spPr>
          <a:xfrm>
            <a:off x="2576250" y="1565908"/>
            <a:ext cx="8255050" cy="3716593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B81C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767155" y="2102673"/>
            <a:ext cx="6437671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>
                <a:ln>
                  <a:gradFill>
                    <a:gsLst>
                      <a:gs pos="0">
                        <a:schemeClr val="bg1">
                          <a:alpha val="37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思源宋体 CN Heavy" panose="02020900000000000000" charset="-122"/>
                <a:ea typeface="思源宋体 CN Heavy" panose="02020900000000000000" charset="-122"/>
              </a:rPr>
              <a:t>PART 0NE</a:t>
            </a:r>
            <a:endParaRPr lang="en-US" altLang="zh-CN" sz="8000" b="1">
              <a:ln>
                <a:gradFill>
                  <a:gsLst>
                    <a:gs pos="0">
                      <a:schemeClr val="bg1">
                        <a:alpha val="37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思源宋体 CN Heavy" panose="02020900000000000000" charset="-122"/>
              <a:ea typeface="思源宋体 CN Heavy" panose="020209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21249" y="3424147"/>
            <a:ext cx="5205297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chemeClr val="bg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Heavy" panose="02020900000000000000" charset="-122"/>
              </a:rPr>
              <a:t>202X</a:t>
            </a:r>
            <a:r>
              <a:rPr lang="zh-CN" altLang="en-US" sz="4000">
                <a:solidFill>
                  <a:schemeClr val="bg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Heavy" panose="02020900000000000000" charset="-122"/>
              </a:rPr>
              <a:t>年工作</a:t>
            </a:r>
            <a:r>
              <a:rPr lang="zh-CN" altLang="en-US" sz="4000">
                <a:solidFill>
                  <a:schemeClr val="bg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Heavy" panose="02020900000000000000" charset="-122"/>
              </a:rPr>
              <a:t>规划</a:t>
            </a:r>
            <a:endParaRPr lang="zh-CN" altLang="en-US" sz="4000">
              <a:solidFill>
                <a:schemeClr val="bg1"/>
              </a:solidFill>
              <a:latin typeface="思源宋体 CN Heavy" panose="02020900000000000000" charset="-122"/>
              <a:ea typeface="思源宋体 CN Heavy" panose="02020900000000000000" charset="-122"/>
              <a:cs typeface="思源宋体 CN Heavy" panose="020209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08095" y="4055110"/>
            <a:ext cx="6134100" cy="10661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宋体 CN SemiBold" panose="02020600000000000000" charset="-122"/>
                <a:ea typeface="思源宋体 CN SemiBold" panose="02020600000000000000" charset="-122"/>
                <a:cs typeface="+mn-cs"/>
              </a:rPr>
              <a:t>新的规划在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宋体 CN SemiBold" panose="02020600000000000000" charset="-122"/>
                <a:ea typeface="思源宋体 CN SemiBold" panose="02020600000000000000" charset="-122"/>
                <a:cs typeface="+mn-cs"/>
              </a:rPr>
              <a:t>202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宋体 CN SemiBold" panose="02020600000000000000" charset="-122"/>
                <a:ea typeface="思源宋体 CN SemiBold" panose="02020600000000000000" charset="-122"/>
                <a:cs typeface="+mn-cs"/>
              </a:rPr>
              <a:t>X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宋体 CN SemiBold" panose="02020600000000000000" charset="-122"/>
                <a:ea typeface="思源宋体 CN SemiBold" panose="02020600000000000000" charset="-122"/>
                <a:cs typeface="+mn-cs"/>
              </a:rPr>
              <a:t>年展开，</a:t>
            </a:r>
            <a:r>
              <a:rPr lang="zh-CN" altLang="en-US" sz="16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宋体 CN SemiBold" panose="02020600000000000000" charset="-122"/>
                <a:ea typeface="思源宋体 CN SemiBold" panose="02020600000000000000" charset="-122"/>
                <a:sym typeface="+mn-ea"/>
              </a:rPr>
              <a:t>新的规划在</a:t>
            </a:r>
            <a:r>
              <a:rPr lang="en-US" altLang="zh-CN" sz="16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宋体 CN SemiBold" panose="02020600000000000000" charset="-122"/>
                <a:ea typeface="思源宋体 CN SemiBold" panose="02020600000000000000" charset="-122"/>
                <a:sym typeface="+mn-ea"/>
              </a:rPr>
              <a:t>202X</a:t>
            </a:r>
            <a:r>
              <a:rPr lang="zh-CN" altLang="en-US" sz="16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宋体 CN SemiBold" panose="02020600000000000000" charset="-122"/>
                <a:ea typeface="思源宋体 CN SemiBold" panose="02020600000000000000" charset="-122"/>
                <a:sym typeface="+mn-ea"/>
              </a:rPr>
              <a:t>年展开，新的规划在</a:t>
            </a:r>
            <a:r>
              <a:rPr lang="en-US" altLang="zh-CN" sz="16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宋体 CN SemiBold" panose="02020600000000000000" charset="-122"/>
                <a:ea typeface="思源宋体 CN SemiBold" panose="02020600000000000000" charset="-122"/>
                <a:sym typeface="+mn-ea"/>
              </a:rPr>
              <a:t>202X</a:t>
            </a:r>
            <a:r>
              <a:rPr lang="zh-CN" altLang="en-US" sz="16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宋体 CN SemiBold" panose="02020600000000000000" charset="-122"/>
                <a:ea typeface="思源宋体 CN SemiBold" panose="02020600000000000000" charset="-122"/>
                <a:sym typeface="+mn-ea"/>
              </a:rPr>
              <a:t>年展开。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宋体 CN SemiBold" panose="02020600000000000000" charset="-122"/>
              <a:ea typeface="思源宋体 CN SemiBold" panose="02020600000000000000" charset="-122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宋体 CN SemiBold" panose="02020600000000000000" charset="-122"/>
              <a:ea typeface="思源宋体 CN SemiBold" panose="02020600000000000000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/DHU/2023景色/秋/松江/MK504554.jpgMK504554"/>
          <p:cNvPicPr>
            <a:picLocks noChangeAspect="1" noChangeArrowheads="1"/>
          </p:cNvPicPr>
          <p:nvPr/>
        </p:nvPicPr>
        <p:blipFill>
          <a:blip r:embed="rId1" cstate="print"/>
          <a:srcRect l="5" t="11038" r="-5" b="4601"/>
          <a:stretch>
            <a:fillRect/>
          </a:stretch>
        </p:blipFill>
        <p:spPr bwMode="auto">
          <a:xfrm>
            <a:off x="0" y="635"/>
            <a:ext cx="12192000" cy="6857365"/>
          </a:xfrm>
          <a:prstGeom prst="rect">
            <a:avLst/>
          </a:prstGeom>
          <a:noFill/>
        </p:spPr>
      </p:pic>
      <p:sp>
        <p:nvSpPr>
          <p:cNvPr id="16" name="矩形 15"/>
          <p:cNvSpPr/>
          <p:nvPr/>
        </p:nvSpPr>
        <p:spPr>
          <a:xfrm>
            <a:off x="1028700" y="0"/>
            <a:ext cx="3505200" cy="5886450"/>
          </a:xfrm>
          <a:prstGeom prst="rect">
            <a:avLst/>
          </a:prstGeom>
          <a:solidFill>
            <a:srgbClr val="912318">
              <a:alpha val="90000"/>
            </a:srgbClr>
          </a:solidFill>
          <a:ln>
            <a:noFill/>
          </a:ln>
          <a:effectLst>
            <a:outerShdw blurRad="457200" dist="152400" dir="18900000" algn="b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 descr="e7d195523061f1c0c30ee18c1b05f65d12b38e2533cb2ccdAE0CC34CB5CBEBFAEC353FED4DECE97C3E379FD1D933F5E4DC18EF8EA6B7A1130D5F6DE9DD2BE4B0A8C9126ACE5083D1F5A9E323B29CCFC73DD2B691AD9C2E57263EF1F9210E78D6425236408261C0EA622E281B34244954583F212923D5DF2257678E65F92B1A823BA2157751F75C0F"/>
          <p:cNvSpPr txBox="1"/>
          <p:nvPr/>
        </p:nvSpPr>
        <p:spPr>
          <a:xfrm>
            <a:off x="1322705" y="3295015"/>
            <a:ext cx="3043555" cy="203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277495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在这里输入你的文本阐述与关键词标题相关的具体内容，若字数太多酌情删减文案。在这里输入你的文本阐述与关键词标题相关的具体内容，若字数太多酌情删减文案。在这里输入你的文本阐述与关键词标题相关的具体内容，若字数太多酌情删减文案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86277" y="1239827"/>
            <a:ext cx="35052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000">
                <a:solidFill>
                  <a:schemeClr val="bg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Heavy" panose="02020900000000000000" charset="-122"/>
              </a:rPr>
              <a:t>我们一起</a:t>
            </a:r>
            <a:endParaRPr lang="en-US" altLang="zh-CN" sz="4000">
              <a:solidFill>
                <a:schemeClr val="bg1"/>
              </a:solidFill>
              <a:latin typeface="思源宋体 CN Heavy" panose="02020900000000000000" charset="-122"/>
              <a:ea typeface="思源宋体 CN Heavy" panose="02020900000000000000" charset="-122"/>
              <a:cs typeface="思源宋体 CN Heavy" panose="02020900000000000000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4000">
                <a:solidFill>
                  <a:schemeClr val="bg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CN Heavy" panose="02020900000000000000" charset="-122"/>
              </a:rPr>
              <a:t>奋斗的一年</a:t>
            </a:r>
            <a:endParaRPr lang="zh-CN" altLang="en-US" sz="4000" dirty="0">
              <a:solidFill>
                <a:schemeClr val="bg1"/>
              </a:solidFill>
              <a:latin typeface="思源宋体 CN Heavy" panose="02020900000000000000" charset="-122"/>
              <a:ea typeface="思源宋体 CN Heavy" panose="02020900000000000000" charset="-122"/>
              <a:cs typeface="思源宋体 CN Heavy" panose="02020900000000000000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2376124" y="2943225"/>
            <a:ext cx="569257" cy="0"/>
          </a:xfrm>
          <a:prstGeom prst="line">
            <a:avLst/>
          </a:prstGeom>
          <a:ln>
            <a:solidFill>
              <a:schemeClr val="bg1">
                <a:alpha val="6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6F6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495425" y="-5715"/>
            <a:ext cx="9342120" cy="6863080"/>
            <a:chOff x="2355" y="-9"/>
            <a:chExt cx="14712" cy="10808"/>
          </a:xfrm>
        </p:grpSpPr>
        <p:pic>
          <p:nvPicPr>
            <p:cNvPr id="3" name="图片 2"/>
            <p:cNvPicPr>
              <a:picLocks noChangeAspect="1"/>
            </p:cNvPicPr>
            <p:nvPr userDrawn="1"/>
          </p:nvPicPr>
          <p:blipFill>
            <a:blip r:embed="rId1" cstate="print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46" r="34596"/>
            <a:stretch>
              <a:fillRect/>
            </a:stretch>
          </p:blipFill>
          <p:spPr>
            <a:xfrm>
              <a:off x="2355" y="-9"/>
              <a:ext cx="3352" cy="10809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1" cstate="print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77" t="-83" r="7365" b="83"/>
            <a:stretch>
              <a:fillRect/>
            </a:stretch>
          </p:blipFill>
          <p:spPr>
            <a:xfrm>
              <a:off x="13715" y="-9"/>
              <a:ext cx="3352" cy="10809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 userDrawn="1"/>
          </p:nvPicPr>
          <p:blipFill>
            <a:blip r:embed="rId1" cstate="print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942"/>
            <a:stretch>
              <a:fillRect/>
            </a:stretch>
          </p:blipFill>
          <p:spPr>
            <a:xfrm>
              <a:off x="7955" y="-9"/>
              <a:ext cx="3352" cy="10809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1495424" y="0"/>
            <a:ext cx="9309075" cy="4629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2019913" y="803173"/>
            <a:ext cx="2513577" cy="0"/>
          </a:xfrm>
          <a:prstGeom prst="line">
            <a:avLst/>
          </a:prstGeom>
          <a:ln w="38100">
            <a:gradFill>
              <a:gsLst>
                <a:gs pos="0">
                  <a:srgbClr val="B6292A">
                    <a:alpha val="0"/>
                  </a:srgbClr>
                </a:gs>
                <a:gs pos="100000">
                  <a:srgbClr val="B6292A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7257269" y="766287"/>
            <a:ext cx="2513577" cy="0"/>
          </a:xfrm>
          <a:prstGeom prst="line">
            <a:avLst/>
          </a:prstGeom>
          <a:ln w="38100">
            <a:gradFill>
              <a:gsLst>
                <a:gs pos="0">
                  <a:srgbClr val="B6292A">
                    <a:alpha val="0"/>
                  </a:srgbClr>
                </a:gs>
                <a:gs pos="100000">
                  <a:srgbClr val="B6292A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729337" y="504677"/>
            <a:ext cx="252793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latin typeface="思源宋体 CN Heavy" panose="02020900000000000000" charset="-122"/>
                <a:ea typeface="思源宋体 CN Heavy" panose="02020900000000000000" charset="-122"/>
              </a:rPr>
              <a:t>岗位工作概述</a:t>
            </a:r>
            <a:endParaRPr lang="zh-CN" altLang="en-US" sz="2800">
              <a:latin typeface="思源宋体 CN Heavy" panose="02020900000000000000" charset="-122"/>
              <a:ea typeface="思源宋体 CN Heavy" panose="02020900000000000000" charset="-122"/>
            </a:endParaRPr>
          </a:p>
        </p:txBody>
      </p:sp>
      <p:sp>
        <p:nvSpPr>
          <p:cNvPr id="12" name="文本框 11" descr="e7d195523061f1c0c30ee18c1b05f65d12b38e2533cb2ccdAE0CC34CB5CBEBFAEC353FED4DECE97C3E379FD1D933F5E4DC18EF8EA6B7A1130D5F6DE9DD2BE4B0A8C9126ACE5083D1F5A9E323B29CCFC73DD2B691AD9C2E57263EF1F9210E78D6425236408261C0EA622E281B34244954583F212923D5DF2257678E65F92B1A823BA2157751F75C0F"/>
          <p:cNvSpPr txBox="1"/>
          <p:nvPr/>
        </p:nvSpPr>
        <p:spPr>
          <a:xfrm>
            <a:off x="2180462" y="1397171"/>
            <a:ext cx="8145362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313055" algn="ctr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在这里输入你的文本阐述与关键词标题相关的具体内容，若字数太多酌情删减文案。在这里输入你的文本阐述与关键词标题相关的具体内容。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  <a:sym typeface="+mn-ea"/>
            </a:endParaRPr>
          </a:p>
        </p:txBody>
      </p:sp>
      <p:sp>
        <p:nvSpPr>
          <p:cNvPr id="15" name="矩形: 圆顶角 14"/>
          <p:cNvSpPr/>
          <p:nvPr/>
        </p:nvSpPr>
        <p:spPr>
          <a:xfrm rot="10800000">
            <a:off x="8143256" y="2316143"/>
            <a:ext cx="3370329" cy="2654514"/>
          </a:xfrm>
          <a:prstGeom prst="round2SameRect">
            <a:avLst>
              <a:gd name="adj1" fmla="val 8136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顶角 21"/>
          <p:cNvSpPr/>
          <p:nvPr/>
        </p:nvSpPr>
        <p:spPr>
          <a:xfrm rot="10800000">
            <a:off x="8143255" y="4315684"/>
            <a:ext cx="3370328" cy="628650"/>
          </a:xfrm>
          <a:prstGeom prst="round2SameRect">
            <a:avLst>
              <a:gd name="adj1" fmla="val 34651"/>
              <a:gd name="adj2" fmla="val 0"/>
            </a:avLst>
          </a:prstGeom>
          <a:gradFill>
            <a:gsLst>
              <a:gs pos="0">
                <a:srgbClr val="BF342A">
                  <a:alpha val="2000"/>
                </a:srgbClr>
              </a:gs>
              <a:gs pos="100000">
                <a:srgbClr val="BF342A">
                  <a:alpha val="3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半闭框 19"/>
          <p:cNvSpPr/>
          <p:nvPr/>
        </p:nvSpPr>
        <p:spPr>
          <a:xfrm rot="13395628">
            <a:off x="9695612" y="4552444"/>
            <a:ext cx="150467" cy="153409"/>
          </a:xfrm>
          <a:prstGeom prst="halfFrame">
            <a:avLst/>
          </a:prstGeom>
          <a:solidFill>
            <a:srgbClr val="B629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861707" y="2291476"/>
            <a:ext cx="2032988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0">
                <a:solidFill>
                  <a:srgbClr val="B6292A">
                    <a:alpha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altLang="zh-CN" sz="12000">
              <a:solidFill>
                <a:srgbClr val="B6292A">
                  <a:alpha val="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矩形: 圆顶角 29"/>
          <p:cNvSpPr/>
          <p:nvPr/>
        </p:nvSpPr>
        <p:spPr>
          <a:xfrm rot="10800000">
            <a:off x="4393286" y="2316143"/>
            <a:ext cx="3370329" cy="2646767"/>
          </a:xfrm>
          <a:prstGeom prst="round2SameRect">
            <a:avLst>
              <a:gd name="adj1" fmla="val 8136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: 圆顶角 30"/>
          <p:cNvSpPr/>
          <p:nvPr/>
        </p:nvSpPr>
        <p:spPr>
          <a:xfrm rot="10800000">
            <a:off x="4393286" y="4365707"/>
            <a:ext cx="3370328" cy="628650"/>
          </a:xfrm>
          <a:prstGeom prst="round2SameRect">
            <a:avLst>
              <a:gd name="adj1" fmla="val 34651"/>
              <a:gd name="adj2" fmla="val 0"/>
            </a:avLst>
          </a:prstGeom>
          <a:gradFill>
            <a:gsLst>
              <a:gs pos="0">
                <a:srgbClr val="BF342A">
                  <a:alpha val="2000"/>
                </a:srgbClr>
              </a:gs>
              <a:gs pos="100000">
                <a:srgbClr val="BF342A">
                  <a:alpha val="3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半闭框 18"/>
          <p:cNvSpPr/>
          <p:nvPr/>
        </p:nvSpPr>
        <p:spPr>
          <a:xfrm rot="13395628">
            <a:off x="6133613" y="4552443"/>
            <a:ext cx="150467" cy="153409"/>
          </a:xfrm>
          <a:prstGeom prst="halfFrame">
            <a:avLst/>
          </a:prstGeom>
          <a:solidFill>
            <a:srgbClr val="B629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114605" y="2356393"/>
            <a:ext cx="2032988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0">
                <a:solidFill>
                  <a:srgbClr val="B6292A">
                    <a:alpha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altLang="zh-CN" sz="12000">
              <a:solidFill>
                <a:srgbClr val="B6292A">
                  <a:alpha val="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矩形: 圆顶角 31"/>
          <p:cNvSpPr/>
          <p:nvPr/>
        </p:nvSpPr>
        <p:spPr>
          <a:xfrm rot="10800000">
            <a:off x="658400" y="2316143"/>
            <a:ext cx="3370329" cy="2614264"/>
          </a:xfrm>
          <a:prstGeom prst="round2SameRect">
            <a:avLst>
              <a:gd name="adj1" fmla="val 8136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: 圆顶角 32"/>
          <p:cNvSpPr/>
          <p:nvPr/>
        </p:nvSpPr>
        <p:spPr>
          <a:xfrm rot="10800000">
            <a:off x="658399" y="4333204"/>
            <a:ext cx="3370328" cy="628650"/>
          </a:xfrm>
          <a:prstGeom prst="round2SameRect">
            <a:avLst>
              <a:gd name="adj1" fmla="val 34651"/>
              <a:gd name="adj2" fmla="val 0"/>
            </a:avLst>
          </a:prstGeom>
          <a:gradFill>
            <a:gsLst>
              <a:gs pos="0">
                <a:srgbClr val="BF342A">
                  <a:alpha val="2000"/>
                </a:srgbClr>
              </a:gs>
              <a:gs pos="100000">
                <a:srgbClr val="BF342A">
                  <a:alpha val="3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87501" y="2233888"/>
            <a:ext cx="2032988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0">
                <a:solidFill>
                  <a:srgbClr val="B6292A">
                    <a:alpha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altLang="zh-CN" sz="12000">
              <a:solidFill>
                <a:srgbClr val="B6292A">
                  <a:alpha val="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文本框 25" descr="e7d195523061f1c0c30ee18c1b05f65d12b38e2533cb2ccdAE0CC34CB5CBEBFAEC353FED4DECE97C3E379FD1D933F5E4DC18EF8EA6B7A1130D5F6DE9DD2BE4B0A8C9126ACE5083D1F5A9E323B29CCFC73DD2B691AD9C2E57263EF1F9210E78D6425236408261C0EA622E281B34244954583F212923D5DF2257678E65F92B1A823BA2157751F75C0F"/>
          <p:cNvSpPr txBox="1"/>
          <p:nvPr/>
        </p:nvSpPr>
        <p:spPr>
          <a:xfrm>
            <a:off x="808451" y="3058288"/>
            <a:ext cx="3007969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313055" algn="ctr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在这里输入你的文本阐述与关键词标题相关的具体内容，若字数太多酌情删减文案。在这里输入你的文本阐述与关键词标题相关的具体内容。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18" name="半闭框 17"/>
          <p:cNvSpPr/>
          <p:nvPr/>
        </p:nvSpPr>
        <p:spPr>
          <a:xfrm rot="13395628">
            <a:off x="2344558" y="4552445"/>
            <a:ext cx="150467" cy="153409"/>
          </a:xfrm>
          <a:prstGeom prst="halfFrame">
            <a:avLst/>
          </a:prstGeom>
          <a:solidFill>
            <a:srgbClr val="B629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4" name="文本框 33" descr="e7d195523061f1c0c30ee18c1b05f65d12b38e2533cb2ccdAE0CC34CB5CBEBFAEC353FED4DECE97C3E379FD1D933F5E4DC18EF8EA6B7A1130D5F6DE9DD2BE4B0A8C9126ACE5083D1F5A9E323B29CCFC73DD2B691AD9C2E57263EF1F9210E78D6425236408261C0EA622E281B34244954583F212923D5DF2257678E65F92B1A823BA2157751F75C0F"/>
          <p:cNvSpPr txBox="1"/>
          <p:nvPr/>
        </p:nvSpPr>
        <p:spPr>
          <a:xfrm>
            <a:off x="4503393" y="3058288"/>
            <a:ext cx="3007969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313055" algn="ctr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在这里输入你的文本阐述与关键词标题相关的具体内容，若字数太多酌情删减文案。在这里输入你的文本阐述与关键词标题相关的具体内容。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  <a:sym typeface="+mn-ea"/>
            </a:endParaRPr>
          </a:p>
        </p:txBody>
      </p:sp>
      <p:sp>
        <p:nvSpPr>
          <p:cNvPr id="35" name="文本框 34" descr="e7d195523061f1c0c30ee18c1b05f65d12b38e2533cb2ccdAE0CC34CB5CBEBFAEC353FED4DECE97C3E379FD1D933F5E4DC18EF8EA6B7A1130D5F6DE9DD2BE4B0A8C9126ACE5083D1F5A9E323B29CCFC73DD2B691AD9C2E57263EF1F9210E78D6425236408261C0EA622E281B34244954583F212923D5DF2257678E65F92B1A823BA2157751F75C0F"/>
          <p:cNvSpPr txBox="1"/>
          <p:nvPr/>
        </p:nvSpPr>
        <p:spPr>
          <a:xfrm>
            <a:off x="8311803" y="3058288"/>
            <a:ext cx="3007969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313055" algn="ctr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在这里输入你的文本阐述与关键词标题相关的具体内容，若字数太多酌情删减文案。在这里输入你的文本阐述与关键词标题相关的具体内容。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  <a:sym typeface="+mn-ea"/>
            </a:endParaRPr>
          </a:p>
        </p:txBody>
      </p:sp>
      <p:sp>
        <p:nvSpPr>
          <p:cNvPr id="38" name="任意多边形: 形状 37"/>
          <p:cNvSpPr/>
          <p:nvPr/>
        </p:nvSpPr>
        <p:spPr>
          <a:xfrm>
            <a:off x="758267" y="4929686"/>
            <a:ext cx="3193143" cy="573005"/>
          </a:xfrm>
          <a:custGeom>
            <a:avLst/>
            <a:gdLst>
              <a:gd name="connsiteX0" fmla="*/ 0 w 3193143"/>
              <a:gd name="connsiteY0" fmla="*/ 0 h 573005"/>
              <a:gd name="connsiteX1" fmla="*/ 146088 w 3193143"/>
              <a:gd name="connsiteY1" fmla="*/ 0 h 573005"/>
              <a:gd name="connsiteX2" fmla="*/ 3047055 w 3193143"/>
              <a:gd name="connsiteY2" fmla="*/ 0 h 573005"/>
              <a:gd name="connsiteX3" fmla="*/ 3193143 w 3193143"/>
              <a:gd name="connsiteY3" fmla="*/ 0 h 573005"/>
              <a:gd name="connsiteX4" fmla="*/ 3193143 w 3193143"/>
              <a:gd name="connsiteY4" fmla="*/ 146088 h 573005"/>
              <a:gd name="connsiteX5" fmla="*/ 3193143 w 3193143"/>
              <a:gd name="connsiteY5" fmla="*/ 426917 h 573005"/>
              <a:gd name="connsiteX6" fmla="*/ 3193143 w 3193143"/>
              <a:gd name="connsiteY6" fmla="*/ 452437 h 573005"/>
              <a:gd name="connsiteX7" fmla="*/ 3187991 w 3193143"/>
              <a:gd name="connsiteY7" fmla="*/ 452437 h 573005"/>
              <a:gd name="connsiteX8" fmla="*/ 3181663 w 3193143"/>
              <a:gd name="connsiteY8" fmla="*/ 483781 h 573005"/>
              <a:gd name="connsiteX9" fmla="*/ 3047055 w 3193143"/>
              <a:gd name="connsiteY9" fmla="*/ 573005 h 573005"/>
              <a:gd name="connsiteX10" fmla="*/ 146088 w 3193143"/>
              <a:gd name="connsiteY10" fmla="*/ 573005 h 573005"/>
              <a:gd name="connsiteX11" fmla="*/ 11480 w 3193143"/>
              <a:gd name="connsiteY11" fmla="*/ 483781 h 573005"/>
              <a:gd name="connsiteX12" fmla="*/ 5152 w 3193143"/>
              <a:gd name="connsiteY12" fmla="*/ 452437 h 573005"/>
              <a:gd name="connsiteX13" fmla="*/ 0 w 3193143"/>
              <a:gd name="connsiteY13" fmla="*/ 452437 h 573005"/>
              <a:gd name="connsiteX14" fmla="*/ 0 w 3193143"/>
              <a:gd name="connsiteY14" fmla="*/ 426917 h 573005"/>
              <a:gd name="connsiteX15" fmla="*/ 0 w 3193143"/>
              <a:gd name="connsiteY15" fmla="*/ 146088 h 57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93143" h="573005">
                <a:moveTo>
                  <a:pt x="0" y="0"/>
                </a:moveTo>
                <a:lnTo>
                  <a:pt x="146088" y="0"/>
                </a:lnTo>
                <a:lnTo>
                  <a:pt x="3047055" y="0"/>
                </a:lnTo>
                <a:lnTo>
                  <a:pt x="3193143" y="0"/>
                </a:lnTo>
                <a:lnTo>
                  <a:pt x="3193143" y="146088"/>
                </a:lnTo>
                <a:lnTo>
                  <a:pt x="3193143" y="426917"/>
                </a:lnTo>
                <a:lnTo>
                  <a:pt x="3193143" y="452437"/>
                </a:lnTo>
                <a:lnTo>
                  <a:pt x="3187991" y="452437"/>
                </a:lnTo>
                <a:lnTo>
                  <a:pt x="3181663" y="483781"/>
                </a:lnTo>
                <a:cubicBezTo>
                  <a:pt x="3159485" y="536214"/>
                  <a:pt x="3107566" y="573005"/>
                  <a:pt x="3047055" y="573005"/>
                </a:cubicBezTo>
                <a:lnTo>
                  <a:pt x="146088" y="573005"/>
                </a:lnTo>
                <a:cubicBezTo>
                  <a:pt x="85577" y="573005"/>
                  <a:pt x="33658" y="536214"/>
                  <a:pt x="11480" y="483781"/>
                </a:cubicBezTo>
                <a:lnTo>
                  <a:pt x="5152" y="452437"/>
                </a:lnTo>
                <a:lnTo>
                  <a:pt x="0" y="452437"/>
                </a:lnTo>
                <a:lnTo>
                  <a:pt x="0" y="426917"/>
                </a:lnTo>
                <a:lnTo>
                  <a:pt x="0" y="146088"/>
                </a:lnTo>
                <a:close/>
              </a:path>
            </a:pathLst>
          </a:custGeom>
          <a:solidFill>
            <a:srgbClr val="B6292A"/>
          </a:solidFill>
          <a:ln>
            <a:noFill/>
          </a:ln>
          <a:effectLst>
            <a:outerShdw blurRad="50800" dist="38100" dir="18900000" algn="b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任意多边形: 形状 38"/>
          <p:cNvSpPr/>
          <p:nvPr/>
        </p:nvSpPr>
        <p:spPr>
          <a:xfrm>
            <a:off x="4503393" y="4936644"/>
            <a:ext cx="3193143" cy="573005"/>
          </a:xfrm>
          <a:custGeom>
            <a:avLst/>
            <a:gdLst>
              <a:gd name="connsiteX0" fmla="*/ 0 w 3193143"/>
              <a:gd name="connsiteY0" fmla="*/ 0 h 573005"/>
              <a:gd name="connsiteX1" fmla="*/ 146088 w 3193143"/>
              <a:gd name="connsiteY1" fmla="*/ 0 h 573005"/>
              <a:gd name="connsiteX2" fmla="*/ 3047055 w 3193143"/>
              <a:gd name="connsiteY2" fmla="*/ 0 h 573005"/>
              <a:gd name="connsiteX3" fmla="*/ 3193143 w 3193143"/>
              <a:gd name="connsiteY3" fmla="*/ 0 h 573005"/>
              <a:gd name="connsiteX4" fmla="*/ 3193143 w 3193143"/>
              <a:gd name="connsiteY4" fmla="*/ 146088 h 573005"/>
              <a:gd name="connsiteX5" fmla="*/ 3193143 w 3193143"/>
              <a:gd name="connsiteY5" fmla="*/ 426917 h 573005"/>
              <a:gd name="connsiteX6" fmla="*/ 3193143 w 3193143"/>
              <a:gd name="connsiteY6" fmla="*/ 452437 h 573005"/>
              <a:gd name="connsiteX7" fmla="*/ 3187991 w 3193143"/>
              <a:gd name="connsiteY7" fmla="*/ 452437 h 573005"/>
              <a:gd name="connsiteX8" fmla="*/ 3181663 w 3193143"/>
              <a:gd name="connsiteY8" fmla="*/ 483781 h 573005"/>
              <a:gd name="connsiteX9" fmla="*/ 3047055 w 3193143"/>
              <a:gd name="connsiteY9" fmla="*/ 573005 h 573005"/>
              <a:gd name="connsiteX10" fmla="*/ 146088 w 3193143"/>
              <a:gd name="connsiteY10" fmla="*/ 573005 h 573005"/>
              <a:gd name="connsiteX11" fmla="*/ 11480 w 3193143"/>
              <a:gd name="connsiteY11" fmla="*/ 483781 h 573005"/>
              <a:gd name="connsiteX12" fmla="*/ 5152 w 3193143"/>
              <a:gd name="connsiteY12" fmla="*/ 452437 h 573005"/>
              <a:gd name="connsiteX13" fmla="*/ 0 w 3193143"/>
              <a:gd name="connsiteY13" fmla="*/ 452437 h 573005"/>
              <a:gd name="connsiteX14" fmla="*/ 0 w 3193143"/>
              <a:gd name="connsiteY14" fmla="*/ 426917 h 573005"/>
              <a:gd name="connsiteX15" fmla="*/ 0 w 3193143"/>
              <a:gd name="connsiteY15" fmla="*/ 146088 h 57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93143" h="573005">
                <a:moveTo>
                  <a:pt x="0" y="0"/>
                </a:moveTo>
                <a:lnTo>
                  <a:pt x="146088" y="0"/>
                </a:lnTo>
                <a:lnTo>
                  <a:pt x="3047055" y="0"/>
                </a:lnTo>
                <a:lnTo>
                  <a:pt x="3193143" y="0"/>
                </a:lnTo>
                <a:lnTo>
                  <a:pt x="3193143" y="146088"/>
                </a:lnTo>
                <a:lnTo>
                  <a:pt x="3193143" y="426917"/>
                </a:lnTo>
                <a:lnTo>
                  <a:pt x="3193143" y="452437"/>
                </a:lnTo>
                <a:lnTo>
                  <a:pt x="3187991" y="452437"/>
                </a:lnTo>
                <a:lnTo>
                  <a:pt x="3181663" y="483781"/>
                </a:lnTo>
                <a:cubicBezTo>
                  <a:pt x="3159485" y="536214"/>
                  <a:pt x="3107566" y="573005"/>
                  <a:pt x="3047055" y="573005"/>
                </a:cubicBezTo>
                <a:lnTo>
                  <a:pt x="146088" y="573005"/>
                </a:lnTo>
                <a:cubicBezTo>
                  <a:pt x="85577" y="573005"/>
                  <a:pt x="33658" y="536214"/>
                  <a:pt x="11480" y="483781"/>
                </a:cubicBezTo>
                <a:lnTo>
                  <a:pt x="5152" y="452437"/>
                </a:lnTo>
                <a:lnTo>
                  <a:pt x="0" y="452437"/>
                </a:lnTo>
                <a:lnTo>
                  <a:pt x="0" y="426917"/>
                </a:lnTo>
                <a:lnTo>
                  <a:pt x="0" y="146088"/>
                </a:lnTo>
                <a:close/>
              </a:path>
            </a:pathLst>
          </a:custGeom>
          <a:solidFill>
            <a:srgbClr val="B6292A"/>
          </a:solidFill>
          <a:ln>
            <a:noFill/>
          </a:ln>
          <a:effectLst>
            <a:outerShdw blurRad="50800" dist="38100" dir="18900000" algn="b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: 形状 39"/>
          <p:cNvSpPr/>
          <p:nvPr/>
        </p:nvSpPr>
        <p:spPr>
          <a:xfrm>
            <a:off x="8240590" y="4936644"/>
            <a:ext cx="3193143" cy="573005"/>
          </a:xfrm>
          <a:custGeom>
            <a:avLst/>
            <a:gdLst>
              <a:gd name="connsiteX0" fmla="*/ 0 w 3193143"/>
              <a:gd name="connsiteY0" fmla="*/ 0 h 573005"/>
              <a:gd name="connsiteX1" fmla="*/ 146088 w 3193143"/>
              <a:gd name="connsiteY1" fmla="*/ 0 h 573005"/>
              <a:gd name="connsiteX2" fmla="*/ 3047055 w 3193143"/>
              <a:gd name="connsiteY2" fmla="*/ 0 h 573005"/>
              <a:gd name="connsiteX3" fmla="*/ 3193143 w 3193143"/>
              <a:gd name="connsiteY3" fmla="*/ 0 h 573005"/>
              <a:gd name="connsiteX4" fmla="*/ 3193143 w 3193143"/>
              <a:gd name="connsiteY4" fmla="*/ 146088 h 573005"/>
              <a:gd name="connsiteX5" fmla="*/ 3193143 w 3193143"/>
              <a:gd name="connsiteY5" fmla="*/ 426917 h 573005"/>
              <a:gd name="connsiteX6" fmla="*/ 3193143 w 3193143"/>
              <a:gd name="connsiteY6" fmla="*/ 452437 h 573005"/>
              <a:gd name="connsiteX7" fmla="*/ 3187991 w 3193143"/>
              <a:gd name="connsiteY7" fmla="*/ 452437 h 573005"/>
              <a:gd name="connsiteX8" fmla="*/ 3181663 w 3193143"/>
              <a:gd name="connsiteY8" fmla="*/ 483781 h 573005"/>
              <a:gd name="connsiteX9" fmla="*/ 3047055 w 3193143"/>
              <a:gd name="connsiteY9" fmla="*/ 573005 h 573005"/>
              <a:gd name="connsiteX10" fmla="*/ 146088 w 3193143"/>
              <a:gd name="connsiteY10" fmla="*/ 573005 h 573005"/>
              <a:gd name="connsiteX11" fmla="*/ 11480 w 3193143"/>
              <a:gd name="connsiteY11" fmla="*/ 483781 h 573005"/>
              <a:gd name="connsiteX12" fmla="*/ 5152 w 3193143"/>
              <a:gd name="connsiteY12" fmla="*/ 452437 h 573005"/>
              <a:gd name="connsiteX13" fmla="*/ 0 w 3193143"/>
              <a:gd name="connsiteY13" fmla="*/ 452437 h 573005"/>
              <a:gd name="connsiteX14" fmla="*/ 0 w 3193143"/>
              <a:gd name="connsiteY14" fmla="*/ 426917 h 573005"/>
              <a:gd name="connsiteX15" fmla="*/ 0 w 3193143"/>
              <a:gd name="connsiteY15" fmla="*/ 146088 h 57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93143" h="573005">
                <a:moveTo>
                  <a:pt x="0" y="0"/>
                </a:moveTo>
                <a:lnTo>
                  <a:pt x="146088" y="0"/>
                </a:lnTo>
                <a:lnTo>
                  <a:pt x="3047055" y="0"/>
                </a:lnTo>
                <a:lnTo>
                  <a:pt x="3193143" y="0"/>
                </a:lnTo>
                <a:lnTo>
                  <a:pt x="3193143" y="146088"/>
                </a:lnTo>
                <a:lnTo>
                  <a:pt x="3193143" y="426917"/>
                </a:lnTo>
                <a:lnTo>
                  <a:pt x="3193143" y="452437"/>
                </a:lnTo>
                <a:lnTo>
                  <a:pt x="3187991" y="452437"/>
                </a:lnTo>
                <a:lnTo>
                  <a:pt x="3181663" y="483781"/>
                </a:lnTo>
                <a:cubicBezTo>
                  <a:pt x="3159485" y="536214"/>
                  <a:pt x="3107566" y="573005"/>
                  <a:pt x="3047055" y="573005"/>
                </a:cubicBezTo>
                <a:lnTo>
                  <a:pt x="146088" y="573005"/>
                </a:lnTo>
                <a:cubicBezTo>
                  <a:pt x="85577" y="573005"/>
                  <a:pt x="33658" y="536214"/>
                  <a:pt x="11480" y="483781"/>
                </a:cubicBezTo>
                <a:lnTo>
                  <a:pt x="5152" y="452437"/>
                </a:lnTo>
                <a:lnTo>
                  <a:pt x="0" y="452437"/>
                </a:lnTo>
                <a:lnTo>
                  <a:pt x="0" y="426917"/>
                </a:lnTo>
                <a:lnTo>
                  <a:pt x="0" y="146088"/>
                </a:lnTo>
                <a:close/>
              </a:path>
            </a:pathLst>
          </a:custGeom>
          <a:solidFill>
            <a:srgbClr val="B6292A"/>
          </a:solidFill>
          <a:ln>
            <a:noFill/>
          </a:ln>
          <a:effectLst>
            <a:outerShdw blurRad="50800" dist="38100" dir="18900000" algn="b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336148" y="4979046"/>
            <a:ext cx="2332583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>
                <a:solidFill>
                  <a:schemeClr val="bg1"/>
                </a:solidFill>
                <a:latin typeface="思源宋体 CN SemiBold" panose="02020600000000000000" charset="-122"/>
                <a:ea typeface="思源宋体 CN SemiBold" panose="02020600000000000000" charset="-122"/>
              </a:rPr>
              <a:t>请输入您的内容</a:t>
            </a:r>
            <a:endParaRPr lang="zh-CN" altLang="en-US" sz="2200">
              <a:solidFill>
                <a:schemeClr val="bg1"/>
              </a:solidFill>
              <a:latin typeface="思源宋体 CN SemiBold" panose="02020600000000000000" charset="-122"/>
              <a:ea typeface="思源宋体 CN SemiBold" panose="02020600000000000000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014946" y="4979046"/>
            <a:ext cx="2402463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>
                <a:solidFill>
                  <a:schemeClr val="bg1"/>
                </a:solidFill>
                <a:latin typeface="思源宋体 CN SemiBold" panose="02020600000000000000" charset="-122"/>
                <a:ea typeface="思源宋体 CN SemiBold" panose="02020600000000000000" charset="-122"/>
              </a:rPr>
              <a:t>请输入您的内容</a:t>
            </a:r>
            <a:endParaRPr lang="zh-CN" altLang="en-US" sz="2200">
              <a:solidFill>
                <a:schemeClr val="bg1"/>
              </a:solidFill>
              <a:latin typeface="思源宋体 CN SemiBold" panose="02020600000000000000" charset="-122"/>
              <a:ea typeface="思源宋体 CN SemiBold" panose="02020600000000000000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778750" y="4979046"/>
            <a:ext cx="2173146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>
                <a:solidFill>
                  <a:schemeClr val="bg1"/>
                </a:solidFill>
                <a:latin typeface="思源宋体 CN SemiBold" panose="02020600000000000000" charset="-122"/>
                <a:ea typeface="思源宋体 CN SemiBold" panose="02020600000000000000" charset="-122"/>
              </a:rPr>
              <a:t>请输入您的内容</a:t>
            </a:r>
            <a:endParaRPr lang="zh-CN" altLang="en-US" sz="2200">
              <a:solidFill>
                <a:schemeClr val="bg1"/>
              </a:solidFill>
              <a:latin typeface="思源宋体 CN SemiBold" panose="02020600000000000000" charset="-122"/>
              <a:ea typeface="思源宋体 CN SemiBold" panose="020206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01"/>
          <a:stretch>
            <a:fillRect/>
          </a:stretch>
        </p:blipFill>
        <p:spPr>
          <a:xfrm rot="5400000">
            <a:off x="-1394460" y="1407795"/>
            <a:ext cx="6858635" cy="4042410"/>
          </a:xfrm>
          <a:prstGeom prst="rect">
            <a:avLst/>
          </a:prstGeom>
        </p:spPr>
      </p:pic>
      <p:sp>
        <p:nvSpPr>
          <p:cNvPr id="31" name="矩形 30"/>
          <p:cNvSpPr/>
          <p:nvPr>
            <p:custDataLst>
              <p:tags r:id="rId3"/>
            </p:custDataLst>
          </p:nvPr>
        </p:nvSpPr>
        <p:spPr>
          <a:xfrm>
            <a:off x="10439400" y="0"/>
            <a:ext cx="1752600" cy="6858000"/>
          </a:xfrm>
          <a:prstGeom prst="rect">
            <a:avLst/>
          </a:prstGeom>
          <a:gradFill>
            <a:gsLst>
              <a:gs pos="100000">
                <a:srgbClr val="ECECEC"/>
              </a:gs>
              <a:gs pos="0">
                <a:srgbClr val="F6F6F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>
            <p:custDataLst>
              <p:tags r:id="rId4"/>
            </p:custDataLst>
          </p:nvPr>
        </p:nvSpPr>
        <p:spPr>
          <a:xfrm>
            <a:off x="9036685" y="2172335"/>
            <a:ext cx="1752600" cy="4678045"/>
          </a:xfrm>
          <a:prstGeom prst="rect">
            <a:avLst/>
          </a:prstGeom>
          <a:gradFill>
            <a:gsLst>
              <a:gs pos="100000">
                <a:srgbClr val="F6F6F6"/>
              </a:gs>
              <a:gs pos="0">
                <a:srgbClr val="F6F6F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>
            <p:custDataLst>
              <p:tags r:id="rId5"/>
            </p:custDataLst>
          </p:nvPr>
        </p:nvSpPr>
        <p:spPr>
          <a:xfrm>
            <a:off x="6523355" y="-635"/>
            <a:ext cx="1752600" cy="6858000"/>
          </a:xfrm>
          <a:prstGeom prst="rect">
            <a:avLst/>
          </a:prstGeom>
          <a:gradFill>
            <a:gsLst>
              <a:gs pos="100000">
                <a:srgbClr val="ECECEC"/>
              </a:gs>
              <a:gs pos="0">
                <a:srgbClr val="F6F6F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>
            <p:custDataLst>
              <p:tags r:id="rId6"/>
            </p:custDataLst>
          </p:nvPr>
        </p:nvSpPr>
        <p:spPr>
          <a:xfrm>
            <a:off x="4056380" y="2152015"/>
            <a:ext cx="1752600" cy="4698365"/>
          </a:xfrm>
          <a:prstGeom prst="rect">
            <a:avLst/>
          </a:prstGeom>
          <a:gradFill>
            <a:gsLst>
              <a:gs pos="100000">
                <a:srgbClr val="F6F6F6"/>
              </a:gs>
              <a:gs pos="0">
                <a:srgbClr val="F6F6F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>
            <p:custDataLst>
              <p:tags r:id="rId7"/>
            </p:custDataLst>
          </p:nvPr>
        </p:nvSpPr>
        <p:spPr>
          <a:xfrm>
            <a:off x="666750" y="0"/>
            <a:ext cx="1752600" cy="6850380"/>
          </a:xfrm>
          <a:prstGeom prst="rect">
            <a:avLst/>
          </a:prstGeom>
          <a:gradFill>
            <a:gsLst>
              <a:gs pos="100000">
                <a:srgbClr val="ECECEC"/>
              </a:gs>
              <a:gs pos="0">
                <a:srgbClr val="F6F6F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顶角 5"/>
          <p:cNvSpPr/>
          <p:nvPr>
            <p:custDataLst>
              <p:tags r:id="rId8"/>
            </p:custDataLst>
          </p:nvPr>
        </p:nvSpPr>
        <p:spPr>
          <a:xfrm>
            <a:off x="1390650" y="1085850"/>
            <a:ext cx="2990850" cy="358140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B629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>
            <p:custDataLst>
              <p:tags r:id="rId9"/>
            </p:custDataLst>
          </p:nvPr>
        </p:nvSpPr>
        <p:spPr>
          <a:xfrm>
            <a:off x="1828798" y="1333993"/>
            <a:ext cx="252793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思源宋体 CN SemiBold" panose="02020600000000000000" charset="-122"/>
                <a:ea typeface="思源宋体 CN SemiBold" panose="02020600000000000000" charset="-122"/>
              </a:rPr>
              <a:t>添加标题内容</a:t>
            </a:r>
            <a:endParaRPr lang="zh-CN" altLang="en-US" sz="2000">
              <a:solidFill>
                <a:schemeClr val="bg1"/>
              </a:solidFill>
              <a:latin typeface="思源宋体 CN SemiBold" panose="02020600000000000000" charset="-122"/>
              <a:ea typeface="思源宋体 CN SemiBold" panose="02020600000000000000" charset="-122"/>
            </a:endParaRPr>
          </a:p>
        </p:txBody>
      </p:sp>
      <p:sp>
        <p:nvSpPr>
          <p:cNvPr id="20" name="文本框 19" descr="e7d195523061f1c0c30ee18c1b05f65d12b38e2533cb2ccdAE0CC34CB5CBEBFAEC353FED4DECE97C3E379FD1D933F5E4DC18EF8EA6B7A1130D5F6DE9DD2BE4B0A8C9126ACE5083D1F5A9E323B29CCFC73DD2B691AD9C2E57263EF1F9210E78D6425236408261C0EA622E281B34244954583F212923D5DF2257678E65F92B1A823BA2157751F75C0F"/>
          <p:cNvSpPr txBox="1"/>
          <p:nvPr>
            <p:custDataLst>
              <p:tags r:id="rId10"/>
            </p:custDataLst>
          </p:nvPr>
        </p:nvSpPr>
        <p:spPr>
          <a:xfrm>
            <a:off x="980716" y="4961643"/>
            <a:ext cx="3007969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313055" algn="ctr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在这里输入你的文本阐述与关键词标题相关的具体内容，若字数太多酌情删减文案。在这里输入你的文本阐述与关键词标题相关的具体内容。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等线 Light" panose="02010600030101010101" charset="-122"/>
              <a:cs typeface="+mn-cs"/>
            </a:endParaRPr>
          </a:p>
        </p:txBody>
      </p:sp>
      <p:sp>
        <p:nvSpPr>
          <p:cNvPr id="21" name="矩形: 圆顶角 20"/>
          <p:cNvSpPr/>
          <p:nvPr>
            <p:custDataLst>
              <p:tags r:id="rId11"/>
            </p:custDataLst>
          </p:nvPr>
        </p:nvSpPr>
        <p:spPr>
          <a:xfrm>
            <a:off x="6662769" y="1106123"/>
            <a:ext cx="2990850" cy="358140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B629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>
            <p:custDataLst>
              <p:tags r:id="rId12"/>
            </p:custDataLst>
          </p:nvPr>
        </p:nvSpPr>
        <p:spPr>
          <a:xfrm>
            <a:off x="7100917" y="1354266"/>
            <a:ext cx="2527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思源宋体 CN SemiBold" panose="02020600000000000000" charset="-122"/>
                <a:ea typeface="思源宋体 CN SemiBold" panose="02020600000000000000" charset="-122"/>
              </a:rPr>
              <a:t>添加标题内容</a:t>
            </a:r>
            <a:endParaRPr lang="zh-CN" altLang="en-US" sz="2000">
              <a:solidFill>
                <a:schemeClr val="bg1"/>
              </a:solidFill>
              <a:latin typeface="思源宋体 CN SemiBold" panose="02020600000000000000" charset="-122"/>
              <a:ea typeface="思源宋体 CN SemiBold" panose="02020600000000000000" charset="-122"/>
            </a:endParaRPr>
          </a:p>
        </p:txBody>
      </p:sp>
      <p:sp>
        <p:nvSpPr>
          <p:cNvPr id="25" name="文本框 24" descr="e7d195523061f1c0c30ee18c1b05f65d12b38e2533cb2ccdAE0CC34CB5CBEBFAEC353FED4DECE97C3E379FD1D933F5E4DC18EF8EA6B7A1130D5F6DE9DD2BE4B0A8C9126ACE5083D1F5A9E323B29CCFC73DD2B691AD9C2E57263EF1F9210E78D6425236408261C0EA622E281B34244954583F212923D5DF2257678E65F92B1A823BA2157751F75C0F"/>
          <p:cNvSpPr txBox="1"/>
          <p:nvPr>
            <p:custDataLst>
              <p:tags r:id="rId13"/>
            </p:custDataLst>
          </p:nvPr>
        </p:nvSpPr>
        <p:spPr>
          <a:xfrm>
            <a:off x="6252835" y="4981916"/>
            <a:ext cx="3007969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313055" algn="ctr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在这里输入你的文本阐述与关键词标题相关的具体内容，若字数太多酌情删减文案。在这里输入你的文本阐述与关键词标题相关的具体内容。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等线 Light" panose="02010600030101010101" charset="-122"/>
              <a:cs typeface="+mn-cs"/>
            </a:endParaRPr>
          </a:p>
        </p:txBody>
      </p:sp>
      <p:pic>
        <p:nvPicPr>
          <p:cNvPr id="10" name="图片占位符 9" descr="F:/A23-工作/A23-J-DHU/DHU-资料图片/2021秋景图片/导出-延安路校区/MK401896.jpgMK401896"/>
          <p:cNvPicPr>
            <a:picLocks noGrp="1" noChangeAspect="1"/>
          </p:cNvPicPr>
          <p:nvPr>
            <p:ph type="pic" sz="quarter" idx="4294967295"/>
            <p:custDataLst>
              <p:tags r:id="rId14"/>
            </p:custDataLst>
          </p:nvPr>
        </p:nvPicPr>
        <p:blipFill>
          <a:blip r:embed="rId15" cstate="print"/>
          <a:srcRect l="21227" t="16841" b="16841"/>
          <a:stretch>
            <a:fillRect/>
          </a:stretch>
        </p:blipFill>
        <p:spPr>
          <a:xfrm>
            <a:off x="1828800" y="2036445"/>
            <a:ext cx="3980180" cy="2234565"/>
          </a:xfrm>
        </p:spPr>
      </p:pic>
      <p:pic>
        <p:nvPicPr>
          <p:cNvPr id="3" name="图片占位符 24" descr="F:/A23-工作/A23-J-DHU/DHU-资料图片/2021秋景图片/导出-延安路校区/MK507590.jpgMK507590"/>
          <p:cNvPicPr>
            <a:picLocks noGrp="1" noChangeAspect="1"/>
          </p:cNvPicPr>
          <p:nvPr>
            <p:custDataLst>
              <p:tags r:id="rId16"/>
            </p:custDataLst>
          </p:nvPr>
        </p:nvPicPr>
        <p:blipFill>
          <a:blip r:embed="rId17" cstate="print"/>
          <a:srcRect l="21513" t="16724" b="16724"/>
          <a:stretch>
            <a:fillRect/>
          </a:stretch>
        </p:blipFill>
        <p:spPr>
          <a:xfrm>
            <a:off x="7120255" y="2020570"/>
            <a:ext cx="3980180" cy="2250440"/>
          </a:xfrm>
          <a:custGeom>
            <a:avLst/>
            <a:gdLst>
              <a:gd name="connsiteX0" fmla="*/ 0 w 6096000"/>
              <a:gd name="connsiteY0" fmla="*/ 0 h 2705100"/>
              <a:gd name="connsiteX1" fmla="*/ 6096000 w 6096000"/>
              <a:gd name="connsiteY1" fmla="*/ 0 h 2705100"/>
              <a:gd name="connsiteX2" fmla="*/ 6096000 w 6096000"/>
              <a:gd name="connsiteY2" fmla="*/ 2705100 h 2705100"/>
              <a:gd name="connsiteX3" fmla="*/ 0 w 6096000"/>
              <a:gd name="connsiteY3" fmla="*/ 2705100 h 270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2705100">
                <a:moveTo>
                  <a:pt x="0" y="0"/>
                </a:moveTo>
                <a:lnTo>
                  <a:pt x="6096000" y="0"/>
                </a:lnTo>
                <a:lnTo>
                  <a:pt x="6096000" y="2705100"/>
                </a:lnTo>
                <a:lnTo>
                  <a:pt x="0" y="2705100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ECECEC"/>
            </a:gs>
            <a:gs pos="0">
              <a:srgbClr val="ECECE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" t="9" r="57307" b="-9"/>
          <a:stretch>
            <a:fillRect/>
          </a:stretch>
        </p:blipFill>
        <p:spPr>
          <a:xfrm>
            <a:off x="9925050" y="-5715"/>
            <a:ext cx="2267585" cy="6863715"/>
          </a:xfrm>
          <a:prstGeom prst="rect">
            <a:avLst/>
          </a:prstGeom>
        </p:spPr>
      </p:pic>
      <p:sp>
        <p:nvSpPr>
          <p:cNvPr id="53" name="矩形 52"/>
          <p:cNvSpPr/>
          <p:nvPr/>
        </p:nvSpPr>
        <p:spPr>
          <a:xfrm>
            <a:off x="2977827" y="0"/>
            <a:ext cx="739478" cy="6858000"/>
          </a:xfrm>
          <a:prstGeom prst="rect">
            <a:avLst/>
          </a:prstGeom>
          <a:gradFill>
            <a:gsLst>
              <a:gs pos="100000">
                <a:srgbClr val="ECECEC"/>
              </a:gs>
              <a:gs pos="0">
                <a:srgbClr val="F6F6F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 rot="10800000">
            <a:off x="10747342" y="0"/>
            <a:ext cx="1444657" cy="6858000"/>
          </a:xfrm>
          <a:prstGeom prst="rect">
            <a:avLst/>
          </a:prstGeom>
          <a:gradFill>
            <a:gsLst>
              <a:gs pos="100000">
                <a:srgbClr val="F7F7F7"/>
              </a:gs>
              <a:gs pos="0">
                <a:srgbClr val="F7F7F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8172450" y="0"/>
            <a:ext cx="1752600" cy="6857365"/>
          </a:xfrm>
          <a:prstGeom prst="rect">
            <a:avLst/>
          </a:prstGeom>
          <a:gradFill>
            <a:gsLst>
              <a:gs pos="100000">
                <a:srgbClr val="ECECEC"/>
              </a:gs>
              <a:gs pos="0">
                <a:srgbClr val="F6F6F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-8351" y="0"/>
            <a:ext cx="1658241" cy="6858000"/>
          </a:xfrm>
          <a:prstGeom prst="rect">
            <a:avLst/>
          </a:prstGeom>
          <a:gradFill>
            <a:gsLst>
              <a:gs pos="100000">
                <a:srgbClr val="ECECEC"/>
              </a:gs>
              <a:gs pos="0">
                <a:srgbClr val="F6F6F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: 对角圆角 13"/>
          <p:cNvSpPr/>
          <p:nvPr/>
        </p:nvSpPr>
        <p:spPr>
          <a:xfrm>
            <a:off x="1112145" y="895350"/>
            <a:ext cx="10541734" cy="1771650"/>
          </a:xfrm>
          <a:prstGeom prst="round2DiagRect">
            <a:avLst>
              <a:gd name="adj1" fmla="val 0"/>
              <a:gd name="adj2" fmla="val 0"/>
            </a:avLst>
          </a:prstGeom>
          <a:gradFill>
            <a:gsLst>
              <a:gs pos="0">
                <a:srgbClr val="912318"/>
              </a:gs>
              <a:gs pos="100000">
                <a:srgbClr val="B6292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706876" y="1273343"/>
            <a:ext cx="115787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schemeClr val="bg1"/>
                </a:solidFill>
                <a:latin typeface="思源宋体 CN Heavy" panose="02020900000000000000" charset="-122"/>
                <a:ea typeface="思源宋体 CN Heavy" panose="02020900000000000000" charset="-122"/>
              </a:rPr>
              <a:t>工作</a:t>
            </a:r>
            <a:endParaRPr lang="en-US" altLang="zh-CN" sz="3000">
              <a:solidFill>
                <a:schemeClr val="bg1"/>
              </a:solidFill>
              <a:latin typeface="思源宋体 CN Heavy" panose="02020900000000000000" charset="-122"/>
              <a:ea typeface="思源宋体 CN Heavy" panose="02020900000000000000" charset="-122"/>
            </a:endParaRPr>
          </a:p>
          <a:p>
            <a:r>
              <a:rPr lang="zh-CN" altLang="en-US" sz="3000">
                <a:solidFill>
                  <a:schemeClr val="bg1"/>
                </a:solidFill>
                <a:latin typeface="思源宋体 CN Heavy" panose="02020900000000000000" charset="-122"/>
                <a:ea typeface="思源宋体 CN Heavy" panose="02020900000000000000" charset="-122"/>
              </a:rPr>
              <a:t>概述</a:t>
            </a:r>
            <a:endParaRPr lang="zh-CN" altLang="en-US" sz="3000">
              <a:solidFill>
                <a:schemeClr val="bg1"/>
              </a:solidFill>
              <a:latin typeface="思源宋体 CN Heavy" panose="02020900000000000000" charset="-122"/>
              <a:ea typeface="思源宋体 CN Heavy" panose="02020900000000000000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219450" y="1273343"/>
            <a:ext cx="0" cy="1015663"/>
          </a:xfrm>
          <a:prstGeom prst="line">
            <a:avLst/>
          </a:prstGeom>
          <a:ln w="12700">
            <a:solidFill>
              <a:schemeClr val="bg1">
                <a:alpha val="4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3870232" y="1274332"/>
            <a:ext cx="115787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>
                <a:solidFill>
                  <a:schemeClr val="bg1"/>
                </a:solidFill>
                <a:latin typeface="Arial" panose="020B0604020202020204" pitchFamily="34" charset="0"/>
                <a:ea typeface="思源宋体 Heavy" panose="02020900000000000000" pitchFamily="18" charset="-122"/>
                <a:cs typeface="Arial" panose="020B0604020202020204" pitchFamily="34" charset="0"/>
              </a:rPr>
              <a:t>53</a:t>
            </a:r>
            <a:r>
              <a: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场</a:t>
            </a: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827129" y="1826507"/>
            <a:ext cx="1538591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</a:t>
            </a:r>
            <a:r>
              <a: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下会议</a:t>
            </a:r>
            <a:endParaRPr lang="zh-CN" altLang="en-US" sz="15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278150" y="1274332"/>
            <a:ext cx="11578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>
                <a:solidFill>
                  <a:schemeClr val="bg1"/>
                </a:solidFill>
                <a:latin typeface="Arial" panose="020B0604020202020204" pitchFamily="34" charset="0"/>
                <a:ea typeface="思源宋体 Heavy" panose="02020900000000000000" pitchFamily="18" charset="-122"/>
                <a:cs typeface="Arial" panose="020B0604020202020204" pitchFamily="34" charset="0"/>
              </a:rPr>
              <a:t>126</a:t>
            </a:r>
            <a:r>
              <a: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场</a:t>
            </a: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364777" y="1826507"/>
            <a:ext cx="1538591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</a:t>
            </a:r>
            <a:r>
              <a: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下会议</a:t>
            </a:r>
            <a:endParaRPr lang="zh-CN" altLang="en-US" sz="15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4914417" y="3343252"/>
            <a:ext cx="3077961" cy="2861826"/>
            <a:chOff x="-7990606" y="6311204"/>
            <a:chExt cx="3077961" cy="2861826"/>
          </a:xfrm>
        </p:grpSpPr>
        <p:sp>
          <p:nvSpPr>
            <p:cNvPr id="30" name="任意多边形: 形状 29"/>
            <p:cNvSpPr/>
            <p:nvPr/>
          </p:nvSpPr>
          <p:spPr>
            <a:xfrm rot="10800000">
              <a:off x="-7990605" y="6311205"/>
              <a:ext cx="3077960" cy="2861825"/>
            </a:xfrm>
            <a:custGeom>
              <a:avLst/>
              <a:gdLst>
                <a:gd name="connsiteX0" fmla="*/ 2732993 w 3077960"/>
                <a:gd name="connsiteY0" fmla="*/ 2861825 h 2861825"/>
                <a:gd name="connsiteX1" fmla="*/ 2239523 w 3077960"/>
                <a:gd name="connsiteY1" fmla="*/ 2861825 h 2861825"/>
                <a:gd name="connsiteX2" fmla="*/ 838435 w 3077960"/>
                <a:gd name="connsiteY2" fmla="*/ 2861825 h 2861825"/>
                <a:gd name="connsiteX3" fmla="*/ 799672 w 3077960"/>
                <a:gd name="connsiteY3" fmla="*/ 2861825 h 2861825"/>
                <a:gd name="connsiteX4" fmla="*/ 760768 w 3077960"/>
                <a:gd name="connsiteY4" fmla="*/ 2857903 h 2861825"/>
                <a:gd name="connsiteX5" fmla="*/ 752710 w 3077960"/>
                <a:gd name="connsiteY5" fmla="*/ 2857496 h 2861825"/>
                <a:gd name="connsiteX6" fmla="*/ 744884 w 3077960"/>
                <a:gd name="connsiteY6" fmla="*/ 2856302 h 2861825"/>
                <a:gd name="connsiteX7" fmla="*/ 730149 w 3077960"/>
                <a:gd name="connsiteY7" fmla="*/ 2854816 h 2861825"/>
                <a:gd name="connsiteX8" fmla="*/ 725311 w 3077960"/>
                <a:gd name="connsiteY8" fmla="*/ 2853315 h 2861825"/>
                <a:gd name="connsiteX9" fmla="*/ 669461 w 3077960"/>
                <a:gd name="connsiteY9" fmla="*/ 2844791 h 2861825"/>
                <a:gd name="connsiteX10" fmla="*/ 0 w 3077960"/>
                <a:gd name="connsiteY10" fmla="*/ 2023390 h 2861825"/>
                <a:gd name="connsiteX11" fmla="*/ 0 w 3077960"/>
                <a:gd name="connsiteY11" fmla="*/ 1184955 h 2861825"/>
                <a:gd name="connsiteX12" fmla="*/ 2 w 3077960"/>
                <a:gd name="connsiteY12" fmla="*/ 1184955 h 2861825"/>
                <a:gd name="connsiteX13" fmla="*/ 2 w 3077960"/>
                <a:gd name="connsiteY13" fmla="*/ 203986 h 2861825"/>
                <a:gd name="connsiteX14" fmla="*/ 203988 w 3077960"/>
                <a:gd name="connsiteY14" fmla="*/ 0 h 2861825"/>
                <a:gd name="connsiteX15" fmla="*/ 2873974 w 3077960"/>
                <a:gd name="connsiteY15" fmla="*/ 0 h 2861825"/>
                <a:gd name="connsiteX16" fmla="*/ 3077960 w 3077960"/>
                <a:gd name="connsiteY16" fmla="*/ 203986 h 2861825"/>
                <a:gd name="connsiteX17" fmla="*/ 3077960 w 3077960"/>
                <a:gd name="connsiteY17" fmla="*/ 1523648 h 2861825"/>
                <a:gd name="connsiteX18" fmla="*/ 3077959 w 3077960"/>
                <a:gd name="connsiteY18" fmla="*/ 1523648 h 2861825"/>
                <a:gd name="connsiteX19" fmla="*/ 3077959 w 3077960"/>
                <a:gd name="connsiteY19" fmla="*/ 2516859 h 2861825"/>
                <a:gd name="connsiteX20" fmla="*/ 2732993 w 3077960"/>
                <a:gd name="connsiteY20" fmla="*/ 2861825 h 286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77960" h="2861825">
                  <a:moveTo>
                    <a:pt x="2732993" y="2861825"/>
                  </a:moveTo>
                  <a:lnTo>
                    <a:pt x="2239523" y="2861825"/>
                  </a:lnTo>
                  <a:lnTo>
                    <a:pt x="838435" y="2861825"/>
                  </a:lnTo>
                  <a:lnTo>
                    <a:pt x="799672" y="2861825"/>
                  </a:lnTo>
                  <a:lnTo>
                    <a:pt x="760768" y="2857903"/>
                  </a:lnTo>
                  <a:lnTo>
                    <a:pt x="752710" y="2857496"/>
                  </a:lnTo>
                  <a:lnTo>
                    <a:pt x="744884" y="2856302"/>
                  </a:lnTo>
                  <a:lnTo>
                    <a:pt x="730149" y="2854816"/>
                  </a:lnTo>
                  <a:lnTo>
                    <a:pt x="725311" y="2853315"/>
                  </a:lnTo>
                  <a:lnTo>
                    <a:pt x="669461" y="2844791"/>
                  </a:lnTo>
                  <a:cubicBezTo>
                    <a:pt x="287400" y="2766610"/>
                    <a:pt x="0" y="2428563"/>
                    <a:pt x="0" y="2023390"/>
                  </a:cubicBezTo>
                  <a:lnTo>
                    <a:pt x="0" y="1184955"/>
                  </a:lnTo>
                  <a:lnTo>
                    <a:pt x="2" y="1184955"/>
                  </a:lnTo>
                  <a:lnTo>
                    <a:pt x="2" y="203986"/>
                  </a:lnTo>
                  <a:cubicBezTo>
                    <a:pt x="2" y="91328"/>
                    <a:pt x="91330" y="0"/>
                    <a:pt x="203988" y="0"/>
                  </a:cubicBezTo>
                  <a:lnTo>
                    <a:pt x="2873974" y="0"/>
                  </a:lnTo>
                  <a:cubicBezTo>
                    <a:pt x="2986632" y="0"/>
                    <a:pt x="3077960" y="91328"/>
                    <a:pt x="3077960" y="203986"/>
                  </a:cubicBezTo>
                  <a:lnTo>
                    <a:pt x="3077960" y="1523648"/>
                  </a:lnTo>
                  <a:lnTo>
                    <a:pt x="3077959" y="1523648"/>
                  </a:lnTo>
                  <a:lnTo>
                    <a:pt x="3077959" y="2516859"/>
                  </a:lnTo>
                  <a:cubicBezTo>
                    <a:pt x="3077959" y="2707378"/>
                    <a:pt x="2923512" y="2861825"/>
                    <a:pt x="2732993" y="28618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" name="矩形: 对角圆角 30"/>
            <p:cNvSpPr/>
            <p:nvPr/>
          </p:nvSpPr>
          <p:spPr>
            <a:xfrm>
              <a:off x="-7990606" y="6311204"/>
              <a:ext cx="1944180" cy="478972"/>
            </a:xfrm>
            <a:prstGeom prst="round2Diag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912318"/>
                </a:gs>
                <a:gs pos="100000">
                  <a:srgbClr val="B6292A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-7740401" y="6350635"/>
              <a:ext cx="1507244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solidFill>
                    <a:schemeClr val="bg1"/>
                  </a:solidFill>
                  <a:latin typeface="思源宋体 CN SemiBold" panose="02020600000000000000" charset="-122"/>
                  <a:ea typeface="思源宋体 CN SemiBold" panose="02020600000000000000" charset="-122"/>
                </a:rPr>
                <a:t>添加标题</a:t>
              </a:r>
              <a:endParaRPr lang="zh-CN" altLang="en-US" sz="2000">
                <a:solidFill>
                  <a:schemeClr val="bg1"/>
                </a:solidFill>
                <a:latin typeface="思源宋体 CN SemiBold" panose="02020600000000000000" charset="-122"/>
                <a:ea typeface="思源宋体 CN SemiBold" panose="02020600000000000000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462233" y="3381364"/>
            <a:ext cx="3077961" cy="2861826"/>
            <a:chOff x="-7990606" y="6311204"/>
            <a:chExt cx="3077961" cy="2861826"/>
          </a:xfrm>
        </p:grpSpPr>
        <p:sp>
          <p:nvSpPr>
            <p:cNvPr id="39" name="任意多边形: 形状 38"/>
            <p:cNvSpPr/>
            <p:nvPr/>
          </p:nvSpPr>
          <p:spPr>
            <a:xfrm rot="10800000">
              <a:off x="-7990605" y="6311205"/>
              <a:ext cx="3077960" cy="2861825"/>
            </a:xfrm>
            <a:custGeom>
              <a:avLst/>
              <a:gdLst>
                <a:gd name="connsiteX0" fmla="*/ 2732993 w 3077960"/>
                <a:gd name="connsiteY0" fmla="*/ 2861825 h 2861825"/>
                <a:gd name="connsiteX1" fmla="*/ 2239523 w 3077960"/>
                <a:gd name="connsiteY1" fmla="*/ 2861825 h 2861825"/>
                <a:gd name="connsiteX2" fmla="*/ 838435 w 3077960"/>
                <a:gd name="connsiteY2" fmla="*/ 2861825 h 2861825"/>
                <a:gd name="connsiteX3" fmla="*/ 799672 w 3077960"/>
                <a:gd name="connsiteY3" fmla="*/ 2861825 h 2861825"/>
                <a:gd name="connsiteX4" fmla="*/ 760768 w 3077960"/>
                <a:gd name="connsiteY4" fmla="*/ 2857903 h 2861825"/>
                <a:gd name="connsiteX5" fmla="*/ 752710 w 3077960"/>
                <a:gd name="connsiteY5" fmla="*/ 2857496 h 2861825"/>
                <a:gd name="connsiteX6" fmla="*/ 744884 w 3077960"/>
                <a:gd name="connsiteY6" fmla="*/ 2856302 h 2861825"/>
                <a:gd name="connsiteX7" fmla="*/ 730149 w 3077960"/>
                <a:gd name="connsiteY7" fmla="*/ 2854816 h 2861825"/>
                <a:gd name="connsiteX8" fmla="*/ 725311 w 3077960"/>
                <a:gd name="connsiteY8" fmla="*/ 2853315 h 2861825"/>
                <a:gd name="connsiteX9" fmla="*/ 669461 w 3077960"/>
                <a:gd name="connsiteY9" fmla="*/ 2844791 h 2861825"/>
                <a:gd name="connsiteX10" fmla="*/ 0 w 3077960"/>
                <a:gd name="connsiteY10" fmla="*/ 2023390 h 2861825"/>
                <a:gd name="connsiteX11" fmla="*/ 0 w 3077960"/>
                <a:gd name="connsiteY11" fmla="*/ 1184955 h 2861825"/>
                <a:gd name="connsiteX12" fmla="*/ 2 w 3077960"/>
                <a:gd name="connsiteY12" fmla="*/ 1184955 h 2861825"/>
                <a:gd name="connsiteX13" fmla="*/ 2 w 3077960"/>
                <a:gd name="connsiteY13" fmla="*/ 203986 h 2861825"/>
                <a:gd name="connsiteX14" fmla="*/ 203988 w 3077960"/>
                <a:gd name="connsiteY14" fmla="*/ 0 h 2861825"/>
                <a:gd name="connsiteX15" fmla="*/ 2873974 w 3077960"/>
                <a:gd name="connsiteY15" fmla="*/ 0 h 2861825"/>
                <a:gd name="connsiteX16" fmla="*/ 3077960 w 3077960"/>
                <a:gd name="connsiteY16" fmla="*/ 203986 h 2861825"/>
                <a:gd name="connsiteX17" fmla="*/ 3077960 w 3077960"/>
                <a:gd name="connsiteY17" fmla="*/ 1523648 h 2861825"/>
                <a:gd name="connsiteX18" fmla="*/ 3077959 w 3077960"/>
                <a:gd name="connsiteY18" fmla="*/ 1523648 h 2861825"/>
                <a:gd name="connsiteX19" fmla="*/ 3077959 w 3077960"/>
                <a:gd name="connsiteY19" fmla="*/ 2516859 h 2861825"/>
                <a:gd name="connsiteX20" fmla="*/ 2732993 w 3077960"/>
                <a:gd name="connsiteY20" fmla="*/ 2861825 h 286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77960" h="2861825">
                  <a:moveTo>
                    <a:pt x="2732993" y="2861825"/>
                  </a:moveTo>
                  <a:lnTo>
                    <a:pt x="2239523" y="2861825"/>
                  </a:lnTo>
                  <a:lnTo>
                    <a:pt x="838435" y="2861825"/>
                  </a:lnTo>
                  <a:lnTo>
                    <a:pt x="799672" y="2861825"/>
                  </a:lnTo>
                  <a:lnTo>
                    <a:pt x="760768" y="2857903"/>
                  </a:lnTo>
                  <a:lnTo>
                    <a:pt x="752710" y="2857496"/>
                  </a:lnTo>
                  <a:lnTo>
                    <a:pt x="744884" y="2856302"/>
                  </a:lnTo>
                  <a:lnTo>
                    <a:pt x="730149" y="2854816"/>
                  </a:lnTo>
                  <a:lnTo>
                    <a:pt x="725311" y="2853315"/>
                  </a:lnTo>
                  <a:lnTo>
                    <a:pt x="669461" y="2844791"/>
                  </a:lnTo>
                  <a:cubicBezTo>
                    <a:pt x="287400" y="2766610"/>
                    <a:pt x="0" y="2428563"/>
                    <a:pt x="0" y="2023390"/>
                  </a:cubicBezTo>
                  <a:lnTo>
                    <a:pt x="0" y="1184955"/>
                  </a:lnTo>
                  <a:lnTo>
                    <a:pt x="2" y="1184955"/>
                  </a:lnTo>
                  <a:lnTo>
                    <a:pt x="2" y="203986"/>
                  </a:lnTo>
                  <a:cubicBezTo>
                    <a:pt x="2" y="91328"/>
                    <a:pt x="91330" y="0"/>
                    <a:pt x="203988" y="0"/>
                  </a:cubicBezTo>
                  <a:lnTo>
                    <a:pt x="2873974" y="0"/>
                  </a:lnTo>
                  <a:cubicBezTo>
                    <a:pt x="2986632" y="0"/>
                    <a:pt x="3077960" y="91328"/>
                    <a:pt x="3077960" y="203986"/>
                  </a:cubicBezTo>
                  <a:lnTo>
                    <a:pt x="3077960" y="1523648"/>
                  </a:lnTo>
                  <a:lnTo>
                    <a:pt x="3077959" y="1523648"/>
                  </a:lnTo>
                  <a:lnTo>
                    <a:pt x="3077959" y="2516859"/>
                  </a:lnTo>
                  <a:cubicBezTo>
                    <a:pt x="3077959" y="2707378"/>
                    <a:pt x="2923512" y="2861825"/>
                    <a:pt x="2732993" y="28618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" name="矩形: 对角圆角 39"/>
            <p:cNvSpPr/>
            <p:nvPr/>
          </p:nvSpPr>
          <p:spPr>
            <a:xfrm>
              <a:off x="-7990606" y="6311204"/>
              <a:ext cx="1944180" cy="478972"/>
            </a:xfrm>
            <a:prstGeom prst="round2Diag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912318"/>
                </a:gs>
                <a:gs pos="100000">
                  <a:srgbClr val="B6292A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-7740401" y="6350635"/>
              <a:ext cx="1507244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solidFill>
                    <a:schemeClr val="bg1"/>
                  </a:solidFill>
                  <a:latin typeface="思源宋体 CN SemiBold" panose="02020600000000000000" charset="-122"/>
                  <a:ea typeface="思源宋体 CN SemiBold" panose="02020600000000000000" charset="-122"/>
                </a:rPr>
                <a:t>添加标题</a:t>
              </a:r>
              <a:endParaRPr lang="zh-CN" altLang="en-US" sz="2000">
                <a:solidFill>
                  <a:schemeClr val="bg1"/>
                </a:solidFill>
                <a:latin typeface="思源宋体 CN SemiBold" panose="02020600000000000000" charset="-122"/>
                <a:ea typeface="思源宋体 CN SemiBold" panose="02020600000000000000" charset="-122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6932017" y="1274332"/>
            <a:ext cx="11578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>
                <a:solidFill>
                  <a:schemeClr val="bg1"/>
                </a:solidFill>
                <a:latin typeface="Arial" panose="020B0604020202020204" pitchFamily="34" charset="0"/>
                <a:ea typeface="思源宋体 Heavy" panose="02020900000000000000" pitchFamily="18" charset="-122"/>
                <a:cs typeface="Arial" panose="020B0604020202020204" pitchFamily="34" charset="0"/>
              </a:rPr>
              <a:t>568</a:t>
            </a:r>
            <a:r>
              <a: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场</a:t>
            </a: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018644" y="1826507"/>
            <a:ext cx="15385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线上会议</a:t>
            </a:r>
            <a:endParaRPr lang="zh-CN" altLang="en-US" sz="15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502659" y="1274332"/>
            <a:ext cx="11578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>
                <a:solidFill>
                  <a:schemeClr val="bg1"/>
                </a:solidFill>
                <a:latin typeface="Arial" panose="020B0604020202020204" pitchFamily="34" charset="0"/>
                <a:ea typeface="思源宋体 Heavy" panose="02020900000000000000" pitchFamily="18" charset="-122"/>
                <a:cs typeface="Arial" panose="020B0604020202020204" pitchFamily="34" charset="0"/>
              </a:rPr>
              <a:t>12</a:t>
            </a:r>
            <a:r>
              <a: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场</a:t>
            </a: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589286" y="1826507"/>
            <a:ext cx="15385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线上会议</a:t>
            </a:r>
            <a:endParaRPr lang="zh-CN" altLang="en-US" sz="15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 descr="e7d195523061f1c0c30ee18c1b05f65d12b38e2533cb2ccdAE0CC34CB5CBEBFAEC353FED4DECE97C3E379FD1D933F5E4DC18EF8EA6B7A1130D5F6DE9DD2BE4B0A8C9126ACE5083D1F5A9E323B29CCFC73DD2B691AD9C2E57263EF1F9210E78D6425236408261C0EA622E281B34244954583F212923D5DF2257678E65F92B1A823BA2157751F75C0F"/>
          <p:cNvSpPr txBox="1"/>
          <p:nvPr/>
        </p:nvSpPr>
        <p:spPr>
          <a:xfrm>
            <a:off x="4991687" y="4089204"/>
            <a:ext cx="2874725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313055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在这里输入你的文本阐述与关键词标题相关的具体内容，若字数太多酌情删减文案。在这里输入你的文本阐述与关键词标题相关的具体内容。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等线 Light" panose="02010600030101010101" charset="-122"/>
              <a:cs typeface="+mn-cs"/>
            </a:endParaRPr>
          </a:p>
        </p:txBody>
      </p:sp>
      <p:sp>
        <p:nvSpPr>
          <p:cNvPr id="49" name="文本框 48" descr="e7d195523061f1c0c30ee18c1b05f65d12b38e2533cb2ccdAE0CC34CB5CBEBFAEC353FED4DECE97C3E379FD1D933F5E4DC18EF8EA6B7A1130D5F6DE9DD2BE4B0A8C9126ACE5083D1F5A9E323B29CCFC73DD2B691AD9C2E57263EF1F9210E78D6425236408261C0EA622E281B34244954583F212923D5DF2257678E65F92B1A823BA2157751F75C0F"/>
          <p:cNvSpPr txBox="1"/>
          <p:nvPr/>
        </p:nvSpPr>
        <p:spPr>
          <a:xfrm>
            <a:off x="8516859" y="4089204"/>
            <a:ext cx="2874725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313055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在这里输入你的文本阐述与关键词标题相关的具体内容，若字数太多酌情删减文案。在这里输入你的文本阐述与关键词标题相关的具体内容。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等线 Light" panose="02010600030101010101" charset="-122"/>
              <a:cs typeface="+mn-cs"/>
            </a:endParaRPr>
          </a:p>
        </p:txBody>
      </p:sp>
      <p:sp>
        <p:nvSpPr>
          <p:cNvPr id="51" name="矩形 50"/>
          <p:cNvSpPr/>
          <p:nvPr/>
        </p:nvSpPr>
        <p:spPr>
          <a:xfrm rot="10800000">
            <a:off x="1282700" y="4079240"/>
            <a:ext cx="2415540" cy="2778760"/>
          </a:xfrm>
          <a:prstGeom prst="rect">
            <a:avLst/>
          </a:prstGeom>
          <a:gradFill>
            <a:gsLst>
              <a:gs pos="100000">
                <a:srgbClr val="F7F7F7"/>
              </a:gs>
              <a:gs pos="0">
                <a:srgbClr val="F7F7F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1283226" y="3343252"/>
            <a:ext cx="3077961" cy="2861826"/>
            <a:chOff x="-7990606" y="6311204"/>
            <a:chExt cx="3077961" cy="2861826"/>
          </a:xfrm>
        </p:grpSpPr>
        <p:sp>
          <p:nvSpPr>
            <p:cNvPr id="35" name="任意多边形: 形状 34"/>
            <p:cNvSpPr/>
            <p:nvPr/>
          </p:nvSpPr>
          <p:spPr>
            <a:xfrm rot="10800000">
              <a:off x="-7990605" y="6311205"/>
              <a:ext cx="3077960" cy="2861825"/>
            </a:xfrm>
            <a:custGeom>
              <a:avLst/>
              <a:gdLst>
                <a:gd name="connsiteX0" fmla="*/ 2732993 w 3077960"/>
                <a:gd name="connsiteY0" fmla="*/ 2861825 h 2861825"/>
                <a:gd name="connsiteX1" fmla="*/ 2239523 w 3077960"/>
                <a:gd name="connsiteY1" fmla="*/ 2861825 h 2861825"/>
                <a:gd name="connsiteX2" fmla="*/ 838435 w 3077960"/>
                <a:gd name="connsiteY2" fmla="*/ 2861825 h 2861825"/>
                <a:gd name="connsiteX3" fmla="*/ 799672 w 3077960"/>
                <a:gd name="connsiteY3" fmla="*/ 2861825 h 2861825"/>
                <a:gd name="connsiteX4" fmla="*/ 760768 w 3077960"/>
                <a:gd name="connsiteY4" fmla="*/ 2857903 h 2861825"/>
                <a:gd name="connsiteX5" fmla="*/ 752710 w 3077960"/>
                <a:gd name="connsiteY5" fmla="*/ 2857496 h 2861825"/>
                <a:gd name="connsiteX6" fmla="*/ 744884 w 3077960"/>
                <a:gd name="connsiteY6" fmla="*/ 2856302 h 2861825"/>
                <a:gd name="connsiteX7" fmla="*/ 730149 w 3077960"/>
                <a:gd name="connsiteY7" fmla="*/ 2854816 h 2861825"/>
                <a:gd name="connsiteX8" fmla="*/ 725311 w 3077960"/>
                <a:gd name="connsiteY8" fmla="*/ 2853315 h 2861825"/>
                <a:gd name="connsiteX9" fmla="*/ 669461 w 3077960"/>
                <a:gd name="connsiteY9" fmla="*/ 2844791 h 2861825"/>
                <a:gd name="connsiteX10" fmla="*/ 0 w 3077960"/>
                <a:gd name="connsiteY10" fmla="*/ 2023390 h 2861825"/>
                <a:gd name="connsiteX11" fmla="*/ 0 w 3077960"/>
                <a:gd name="connsiteY11" fmla="*/ 1184955 h 2861825"/>
                <a:gd name="connsiteX12" fmla="*/ 2 w 3077960"/>
                <a:gd name="connsiteY12" fmla="*/ 1184955 h 2861825"/>
                <a:gd name="connsiteX13" fmla="*/ 2 w 3077960"/>
                <a:gd name="connsiteY13" fmla="*/ 203986 h 2861825"/>
                <a:gd name="connsiteX14" fmla="*/ 203988 w 3077960"/>
                <a:gd name="connsiteY14" fmla="*/ 0 h 2861825"/>
                <a:gd name="connsiteX15" fmla="*/ 2873974 w 3077960"/>
                <a:gd name="connsiteY15" fmla="*/ 0 h 2861825"/>
                <a:gd name="connsiteX16" fmla="*/ 3077960 w 3077960"/>
                <a:gd name="connsiteY16" fmla="*/ 203986 h 2861825"/>
                <a:gd name="connsiteX17" fmla="*/ 3077960 w 3077960"/>
                <a:gd name="connsiteY17" fmla="*/ 1523648 h 2861825"/>
                <a:gd name="connsiteX18" fmla="*/ 3077959 w 3077960"/>
                <a:gd name="connsiteY18" fmla="*/ 1523648 h 2861825"/>
                <a:gd name="connsiteX19" fmla="*/ 3077959 w 3077960"/>
                <a:gd name="connsiteY19" fmla="*/ 2516859 h 2861825"/>
                <a:gd name="connsiteX20" fmla="*/ 2732993 w 3077960"/>
                <a:gd name="connsiteY20" fmla="*/ 2861825 h 286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77960" h="2861825">
                  <a:moveTo>
                    <a:pt x="2732993" y="2861825"/>
                  </a:moveTo>
                  <a:lnTo>
                    <a:pt x="2239523" y="2861825"/>
                  </a:lnTo>
                  <a:lnTo>
                    <a:pt x="838435" y="2861825"/>
                  </a:lnTo>
                  <a:lnTo>
                    <a:pt x="799672" y="2861825"/>
                  </a:lnTo>
                  <a:lnTo>
                    <a:pt x="760768" y="2857903"/>
                  </a:lnTo>
                  <a:lnTo>
                    <a:pt x="752710" y="2857496"/>
                  </a:lnTo>
                  <a:lnTo>
                    <a:pt x="744884" y="2856302"/>
                  </a:lnTo>
                  <a:lnTo>
                    <a:pt x="730149" y="2854816"/>
                  </a:lnTo>
                  <a:lnTo>
                    <a:pt x="725311" y="2853315"/>
                  </a:lnTo>
                  <a:lnTo>
                    <a:pt x="669461" y="2844791"/>
                  </a:lnTo>
                  <a:cubicBezTo>
                    <a:pt x="287400" y="2766610"/>
                    <a:pt x="0" y="2428563"/>
                    <a:pt x="0" y="2023390"/>
                  </a:cubicBezTo>
                  <a:lnTo>
                    <a:pt x="0" y="1184955"/>
                  </a:lnTo>
                  <a:lnTo>
                    <a:pt x="2" y="1184955"/>
                  </a:lnTo>
                  <a:lnTo>
                    <a:pt x="2" y="203986"/>
                  </a:lnTo>
                  <a:cubicBezTo>
                    <a:pt x="2" y="91328"/>
                    <a:pt x="91330" y="0"/>
                    <a:pt x="203988" y="0"/>
                  </a:cubicBezTo>
                  <a:lnTo>
                    <a:pt x="2873974" y="0"/>
                  </a:lnTo>
                  <a:cubicBezTo>
                    <a:pt x="2986632" y="0"/>
                    <a:pt x="3077960" y="91328"/>
                    <a:pt x="3077960" y="203986"/>
                  </a:cubicBezTo>
                  <a:lnTo>
                    <a:pt x="3077960" y="1523648"/>
                  </a:lnTo>
                  <a:lnTo>
                    <a:pt x="3077959" y="1523648"/>
                  </a:lnTo>
                  <a:lnTo>
                    <a:pt x="3077959" y="2516859"/>
                  </a:lnTo>
                  <a:cubicBezTo>
                    <a:pt x="3077959" y="2707378"/>
                    <a:pt x="2923512" y="2861825"/>
                    <a:pt x="2732993" y="28618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6" name="矩形: 对角圆角 35"/>
            <p:cNvSpPr/>
            <p:nvPr/>
          </p:nvSpPr>
          <p:spPr>
            <a:xfrm>
              <a:off x="-7990606" y="6311204"/>
              <a:ext cx="1944180" cy="478972"/>
            </a:xfrm>
            <a:prstGeom prst="round2Diag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912318"/>
                </a:gs>
                <a:gs pos="100000">
                  <a:srgbClr val="B6292A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-7740401" y="6350635"/>
              <a:ext cx="1507244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zh-CN" altLang="en-US" sz="2000">
                  <a:solidFill>
                    <a:schemeClr val="bg1"/>
                  </a:solidFill>
                  <a:latin typeface="思源宋体 CN SemiBold" panose="02020600000000000000" charset="-122"/>
                  <a:ea typeface="思源宋体 CN SemiBold" panose="02020600000000000000" charset="-122"/>
                  <a:sym typeface="+mn-ea"/>
                </a:rPr>
                <a:t>添加标题</a:t>
              </a:r>
              <a:endParaRPr lang="zh-CN" altLang="en-US" sz="2000">
                <a:solidFill>
                  <a:schemeClr val="bg1"/>
                </a:solidFill>
                <a:latin typeface="思源宋体 CN SemiBold" panose="02020600000000000000" charset="-122"/>
                <a:ea typeface="思源宋体 CN SemiBold" panose="02020600000000000000" charset="-122"/>
                <a:sym typeface="+mn-ea"/>
              </a:endParaRPr>
            </a:p>
          </p:txBody>
        </p:sp>
      </p:grpSp>
      <p:sp>
        <p:nvSpPr>
          <p:cNvPr id="47" name="文本框 46" descr="e7d195523061f1c0c30ee18c1b05f65d12b38e2533cb2ccdAE0CC34CB5CBEBFAEC353FED4DECE97C3E379FD1D933F5E4DC18EF8EA6B7A1130D5F6DE9DD2BE4B0A8C9126ACE5083D1F5A9E323B29CCFC73DD2B691AD9C2E57263EF1F9210E78D6425236408261C0EA622E281B34244954583F212923D5DF2257678E65F92B1A823BA2157751F75C0F"/>
          <p:cNvSpPr txBox="1"/>
          <p:nvPr/>
        </p:nvSpPr>
        <p:spPr>
          <a:xfrm>
            <a:off x="1333535" y="4089204"/>
            <a:ext cx="2874725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313055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在这里输入你的文本阐述与关键词标题相关的具体内容，若字数太多酌情删减文案。在这里输入你的文本阐述与关键词标题相关的具体内容。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等线 Light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2"/>
          <a:stretch>
            <a:fillRect/>
          </a:stretch>
        </p:blipFill>
        <p:spPr>
          <a:xfrm>
            <a:off x="5051425" y="-5715"/>
            <a:ext cx="2128520" cy="6863715"/>
          </a:xfrm>
          <a:prstGeom prst="rect">
            <a:avLst/>
          </a:prstGeom>
        </p:spPr>
      </p:pic>
      <p:sp>
        <p:nvSpPr>
          <p:cNvPr id="43" name="矩形 42"/>
          <p:cNvSpPr/>
          <p:nvPr>
            <p:custDataLst>
              <p:tags r:id="rId3"/>
            </p:custDataLst>
          </p:nvPr>
        </p:nvSpPr>
        <p:spPr>
          <a:xfrm>
            <a:off x="9090660" y="2173605"/>
            <a:ext cx="3056255" cy="4692015"/>
          </a:xfrm>
          <a:prstGeom prst="rect">
            <a:avLst/>
          </a:prstGeom>
          <a:gradFill>
            <a:gsLst>
              <a:gs pos="100000">
                <a:srgbClr val="F6F6F6"/>
              </a:gs>
              <a:gs pos="0">
                <a:srgbClr val="F6F6F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>
            <p:custDataLst>
              <p:tags r:id="rId4"/>
            </p:custDataLst>
          </p:nvPr>
        </p:nvSpPr>
        <p:spPr>
          <a:xfrm>
            <a:off x="1382231" y="2122672"/>
            <a:ext cx="3488127" cy="4727397"/>
          </a:xfrm>
          <a:prstGeom prst="rect">
            <a:avLst/>
          </a:prstGeom>
          <a:gradFill>
            <a:gsLst>
              <a:gs pos="100000">
                <a:srgbClr val="F6F6F6"/>
              </a:gs>
              <a:gs pos="0">
                <a:srgbClr val="F6F6F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>
            <p:custDataLst>
              <p:tags r:id="rId5"/>
            </p:custDataLst>
          </p:nvPr>
        </p:nvSpPr>
        <p:spPr>
          <a:xfrm>
            <a:off x="4124505" y="35200"/>
            <a:ext cx="772570" cy="6858000"/>
          </a:xfrm>
          <a:prstGeom prst="rect">
            <a:avLst/>
          </a:prstGeom>
          <a:gradFill>
            <a:gsLst>
              <a:gs pos="100000">
                <a:srgbClr val="ECECEC">
                  <a:alpha val="0"/>
                </a:srgbClr>
              </a:gs>
              <a:gs pos="51000">
                <a:srgbClr val="F1F1F1">
                  <a:alpha val="0"/>
                </a:srgbClr>
              </a:gs>
              <a:gs pos="2000">
                <a:srgbClr val="F6F6F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>
            <p:custDataLst>
              <p:tags r:id="rId6"/>
            </p:custDataLst>
          </p:nvPr>
        </p:nvSpPr>
        <p:spPr>
          <a:xfrm>
            <a:off x="11254740" y="8255"/>
            <a:ext cx="937260" cy="6857365"/>
          </a:xfrm>
          <a:prstGeom prst="rect">
            <a:avLst/>
          </a:prstGeom>
          <a:gradFill>
            <a:gsLst>
              <a:gs pos="48600">
                <a:srgbClr val="F1F1F1"/>
              </a:gs>
              <a:gs pos="100000">
                <a:srgbClr val="ECECEC"/>
              </a:gs>
              <a:gs pos="0">
                <a:srgbClr val="F6F6F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7407910" y="0"/>
            <a:ext cx="1752600" cy="6849745"/>
          </a:xfrm>
          <a:prstGeom prst="rect">
            <a:avLst/>
          </a:prstGeom>
          <a:gradFill>
            <a:gsLst>
              <a:gs pos="100000">
                <a:srgbClr val="ECECEC"/>
              </a:gs>
              <a:gs pos="0">
                <a:srgbClr val="F6F6F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-41606" y="-7931"/>
            <a:ext cx="1752600" cy="6858000"/>
          </a:xfrm>
          <a:prstGeom prst="rect">
            <a:avLst/>
          </a:prstGeom>
          <a:gradFill>
            <a:gsLst>
              <a:gs pos="100000">
                <a:srgbClr val="ECECEC"/>
              </a:gs>
              <a:gs pos="0">
                <a:srgbClr val="F6F6F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/>
          <p:cNvSpPr/>
          <p:nvPr>
            <p:custDataLst>
              <p:tags r:id="rId8"/>
            </p:custDataLst>
          </p:nvPr>
        </p:nvSpPr>
        <p:spPr>
          <a:xfrm>
            <a:off x="1028611" y="1196975"/>
            <a:ext cx="5029200" cy="141922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79400" dist="38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/>
          <p:cNvSpPr/>
          <p:nvPr>
            <p:custDataLst>
              <p:tags r:id="rId9"/>
            </p:custDataLst>
          </p:nvPr>
        </p:nvSpPr>
        <p:spPr>
          <a:xfrm>
            <a:off x="1028611" y="2873375"/>
            <a:ext cx="5029200" cy="141922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79400" dist="38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/>
          <p:cNvSpPr/>
          <p:nvPr>
            <p:custDataLst>
              <p:tags r:id="rId10"/>
            </p:custDataLst>
          </p:nvPr>
        </p:nvSpPr>
        <p:spPr>
          <a:xfrm>
            <a:off x="1028611" y="4549776"/>
            <a:ext cx="5029200" cy="141922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79400" dist="38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/>
          <p:cNvSpPr/>
          <p:nvPr>
            <p:custDataLst>
              <p:tags r:id="rId11"/>
            </p:custDataLst>
          </p:nvPr>
        </p:nvSpPr>
        <p:spPr>
          <a:xfrm>
            <a:off x="6450828" y="1196975"/>
            <a:ext cx="5029200" cy="141922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79400" dist="38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/>
          <p:cNvSpPr/>
          <p:nvPr>
            <p:custDataLst>
              <p:tags r:id="rId12"/>
            </p:custDataLst>
          </p:nvPr>
        </p:nvSpPr>
        <p:spPr>
          <a:xfrm>
            <a:off x="6450828" y="2873375"/>
            <a:ext cx="5029200" cy="141922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79400" dist="38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>
            <p:custDataLst>
              <p:tags r:id="rId13"/>
            </p:custDataLst>
          </p:nvPr>
        </p:nvSpPr>
        <p:spPr>
          <a:xfrm>
            <a:off x="6450828" y="4549776"/>
            <a:ext cx="5029200" cy="141922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79400" dist="38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: 形状 16"/>
          <p:cNvSpPr/>
          <p:nvPr>
            <p:custDataLst>
              <p:tags r:id="rId14"/>
            </p:custDataLst>
          </p:nvPr>
        </p:nvSpPr>
        <p:spPr>
          <a:xfrm>
            <a:off x="4997020" y="1196975"/>
            <a:ext cx="1060791" cy="1419225"/>
          </a:xfrm>
          <a:custGeom>
            <a:avLst/>
            <a:gdLst>
              <a:gd name="connsiteX0" fmla="*/ 251543 w 1060791"/>
              <a:gd name="connsiteY0" fmla="*/ 0 h 1419225"/>
              <a:gd name="connsiteX1" fmla="*/ 890257 w 1060791"/>
              <a:gd name="connsiteY1" fmla="*/ 0 h 1419225"/>
              <a:gd name="connsiteX2" fmla="*/ 1060791 w 1060791"/>
              <a:gd name="connsiteY2" fmla="*/ 170534 h 1419225"/>
              <a:gd name="connsiteX3" fmla="*/ 1060791 w 1060791"/>
              <a:gd name="connsiteY3" fmla="*/ 1248691 h 1419225"/>
              <a:gd name="connsiteX4" fmla="*/ 890257 w 1060791"/>
              <a:gd name="connsiteY4" fmla="*/ 1419225 h 1419225"/>
              <a:gd name="connsiteX5" fmla="*/ 195217 w 1060791"/>
              <a:gd name="connsiteY5" fmla="*/ 1419225 h 1419225"/>
              <a:gd name="connsiteX6" fmla="*/ 98805 w 1060791"/>
              <a:gd name="connsiteY6" fmla="*/ 1241599 h 1419225"/>
              <a:gd name="connsiteX7" fmla="*/ 0 w 1060791"/>
              <a:gd name="connsiteY7" fmla="*/ 752201 h 1419225"/>
              <a:gd name="connsiteX8" fmla="*/ 214727 w 1060791"/>
              <a:gd name="connsiteY8" fmla="*/ 49233 h 141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0791" h="1419225">
                <a:moveTo>
                  <a:pt x="251543" y="0"/>
                </a:moveTo>
                <a:lnTo>
                  <a:pt x="890257" y="0"/>
                </a:lnTo>
                <a:cubicBezTo>
                  <a:pt x="984440" y="0"/>
                  <a:pt x="1060791" y="76351"/>
                  <a:pt x="1060791" y="170534"/>
                </a:cubicBezTo>
                <a:lnTo>
                  <a:pt x="1060791" y="1248691"/>
                </a:lnTo>
                <a:cubicBezTo>
                  <a:pt x="1060791" y="1342874"/>
                  <a:pt x="984440" y="1419225"/>
                  <a:pt x="890257" y="1419225"/>
                </a:cubicBezTo>
                <a:lnTo>
                  <a:pt x="195217" y="1419225"/>
                </a:lnTo>
                <a:lnTo>
                  <a:pt x="98805" y="1241599"/>
                </a:lnTo>
                <a:cubicBezTo>
                  <a:pt x="35182" y="1091178"/>
                  <a:pt x="0" y="925798"/>
                  <a:pt x="0" y="752201"/>
                </a:cubicBezTo>
                <a:cubicBezTo>
                  <a:pt x="0" y="491806"/>
                  <a:pt x="79160" y="249899"/>
                  <a:pt x="214727" y="492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79400" dist="38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>
            <p:custDataLst>
              <p:tags r:id="rId15"/>
            </p:custDataLst>
          </p:nvPr>
        </p:nvSpPr>
        <p:spPr>
          <a:xfrm>
            <a:off x="4640560" y="1529215"/>
            <a:ext cx="754742" cy="754742"/>
          </a:xfrm>
          <a:prstGeom prst="ellipse">
            <a:avLst/>
          </a:prstGeom>
          <a:gradFill>
            <a:gsLst>
              <a:gs pos="0">
                <a:srgbClr val="8D1B1D"/>
              </a:gs>
              <a:gs pos="100000">
                <a:srgbClr val="B6292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>
            <p:custDataLst>
              <p:tags r:id="rId16"/>
            </p:custDataLst>
          </p:nvPr>
        </p:nvSpPr>
        <p:spPr>
          <a:xfrm>
            <a:off x="4696461" y="1629587"/>
            <a:ext cx="7179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任意多边形: 形状 19"/>
          <p:cNvSpPr/>
          <p:nvPr>
            <p:custDataLst>
              <p:tags r:id="rId17"/>
            </p:custDataLst>
          </p:nvPr>
        </p:nvSpPr>
        <p:spPr>
          <a:xfrm>
            <a:off x="4997020" y="2873375"/>
            <a:ext cx="1060791" cy="1419225"/>
          </a:xfrm>
          <a:custGeom>
            <a:avLst/>
            <a:gdLst>
              <a:gd name="connsiteX0" fmla="*/ 251543 w 1060791"/>
              <a:gd name="connsiteY0" fmla="*/ 0 h 1419225"/>
              <a:gd name="connsiteX1" fmla="*/ 890257 w 1060791"/>
              <a:gd name="connsiteY1" fmla="*/ 0 h 1419225"/>
              <a:gd name="connsiteX2" fmla="*/ 1060791 w 1060791"/>
              <a:gd name="connsiteY2" fmla="*/ 170534 h 1419225"/>
              <a:gd name="connsiteX3" fmla="*/ 1060791 w 1060791"/>
              <a:gd name="connsiteY3" fmla="*/ 1248691 h 1419225"/>
              <a:gd name="connsiteX4" fmla="*/ 890257 w 1060791"/>
              <a:gd name="connsiteY4" fmla="*/ 1419225 h 1419225"/>
              <a:gd name="connsiteX5" fmla="*/ 195217 w 1060791"/>
              <a:gd name="connsiteY5" fmla="*/ 1419225 h 1419225"/>
              <a:gd name="connsiteX6" fmla="*/ 98805 w 1060791"/>
              <a:gd name="connsiteY6" fmla="*/ 1241599 h 1419225"/>
              <a:gd name="connsiteX7" fmla="*/ 0 w 1060791"/>
              <a:gd name="connsiteY7" fmla="*/ 752201 h 1419225"/>
              <a:gd name="connsiteX8" fmla="*/ 214727 w 1060791"/>
              <a:gd name="connsiteY8" fmla="*/ 49233 h 141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0791" h="1419225">
                <a:moveTo>
                  <a:pt x="251543" y="0"/>
                </a:moveTo>
                <a:lnTo>
                  <a:pt x="890257" y="0"/>
                </a:lnTo>
                <a:cubicBezTo>
                  <a:pt x="984440" y="0"/>
                  <a:pt x="1060791" y="76351"/>
                  <a:pt x="1060791" y="170534"/>
                </a:cubicBezTo>
                <a:lnTo>
                  <a:pt x="1060791" y="1248691"/>
                </a:lnTo>
                <a:cubicBezTo>
                  <a:pt x="1060791" y="1342874"/>
                  <a:pt x="984440" y="1419225"/>
                  <a:pt x="890257" y="1419225"/>
                </a:cubicBezTo>
                <a:lnTo>
                  <a:pt x="195217" y="1419225"/>
                </a:lnTo>
                <a:lnTo>
                  <a:pt x="98805" y="1241599"/>
                </a:lnTo>
                <a:cubicBezTo>
                  <a:pt x="35182" y="1091178"/>
                  <a:pt x="0" y="925798"/>
                  <a:pt x="0" y="752201"/>
                </a:cubicBezTo>
                <a:cubicBezTo>
                  <a:pt x="0" y="491806"/>
                  <a:pt x="79160" y="249899"/>
                  <a:pt x="214727" y="492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79400" dist="38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>
            <p:custDataLst>
              <p:tags r:id="rId18"/>
            </p:custDataLst>
          </p:nvPr>
        </p:nvSpPr>
        <p:spPr>
          <a:xfrm>
            <a:off x="4602371" y="3205615"/>
            <a:ext cx="754742" cy="754742"/>
          </a:xfrm>
          <a:prstGeom prst="ellipse">
            <a:avLst/>
          </a:prstGeom>
          <a:gradFill>
            <a:gsLst>
              <a:gs pos="0">
                <a:srgbClr val="8D1B1D"/>
              </a:gs>
              <a:gs pos="100000">
                <a:srgbClr val="B6292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>
            <p:custDataLst>
              <p:tags r:id="rId19"/>
            </p:custDataLst>
          </p:nvPr>
        </p:nvSpPr>
        <p:spPr>
          <a:xfrm>
            <a:off x="4658272" y="3305987"/>
            <a:ext cx="7179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任意多边形: 形状 22"/>
          <p:cNvSpPr/>
          <p:nvPr>
            <p:custDataLst>
              <p:tags r:id="rId20"/>
            </p:custDataLst>
          </p:nvPr>
        </p:nvSpPr>
        <p:spPr>
          <a:xfrm>
            <a:off x="4997020" y="4549776"/>
            <a:ext cx="1060791" cy="1419225"/>
          </a:xfrm>
          <a:custGeom>
            <a:avLst/>
            <a:gdLst>
              <a:gd name="connsiteX0" fmla="*/ 251543 w 1060791"/>
              <a:gd name="connsiteY0" fmla="*/ 0 h 1419225"/>
              <a:gd name="connsiteX1" fmla="*/ 890257 w 1060791"/>
              <a:gd name="connsiteY1" fmla="*/ 0 h 1419225"/>
              <a:gd name="connsiteX2" fmla="*/ 1060791 w 1060791"/>
              <a:gd name="connsiteY2" fmla="*/ 170534 h 1419225"/>
              <a:gd name="connsiteX3" fmla="*/ 1060791 w 1060791"/>
              <a:gd name="connsiteY3" fmla="*/ 1248691 h 1419225"/>
              <a:gd name="connsiteX4" fmla="*/ 890257 w 1060791"/>
              <a:gd name="connsiteY4" fmla="*/ 1419225 h 1419225"/>
              <a:gd name="connsiteX5" fmla="*/ 195217 w 1060791"/>
              <a:gd name="connsiteY5" fmla="*/ 1419225 h 1419225"/>
              <a:gd name="connsiteX6" fmla="*/ 98805 w 1060791"/>
              <a:gd name="connsiteY6" fmla="*/ 1241599 h 1419225"/>
              <a:gd name="connsiteX7" fmla="*/ 0 w 1060791"/>
              <a:gd name="connsiteY7" fmla="*/ 752201 h 1419225"/>
              <a:gd name="connsiteX8" fmla="*/ 214727 w 1060791"/>
              <a:gd name="connsiteY8" fmla="*/ 49233 h 141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0791" h="1419225">
                <a:moveTo>
                  <a:pt x="251543" y="0"/>
                </a:moveTo>
                <a:lnTo>
                  <a:pt x="890257" y="0"/>
                </a:lnTo>
                <a:cubicBezTo>
                  <a:pt x="984440" y="0"/>
                  <a:pt x="1060791" y="76351"/>
                  <a:pt x="1060791" y="170534"/>
                </a:cubicBezTo>
                <a:lnTo>
                  <a:pt x="1060791" y="1248691"/>
                </a:lnTo>
                <a:cubicBezTo>
                  <a:pt x="1060791" y="1342874"/>
                  <a:pt x="984440" y="1419225"/>
                  <a:pt x="890257" y="1419225"/>
                </a:cubicBezTo>
                <a:lnTo>
                  <a:pt x="195217" y="1419225"/>
                </a:lnTo>
                <a:lnTo>
                  <a:pt x="98805" y="1241599"/>
                </a:lnTo>
                <a:cubicBezTo>
                  <a:pt x="35182" y="1091178"/>
                  <a:pt x="0" y="925798"/>
                  <a:pt x="0" y="752201"/>
                </a:cubicBezTo>
                <a:cubicBezTo>
                  <a:pt x="0" y="491806"/>
                  <a:pt x="79160" y="249899"/>
                  <a:pt x="214727" y="492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79400" dist="38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>
            <p:custDataLst>
              <p:tags r:id="rId21"/>
            </p:custDataLst>
          </p:nvPr>
        </p:nvSpPr>
        <p:spPr>
          <a:xfrm>
            <a:off x="4602371" y="4862965"/>
            <a:ext cx="754742" cy="754742"/>
          </a:xfrm>
          <a:prstGeom prst="ellipse">
            <a:avLst/>
          </a:prstGeom>
          <a:gradFill>
            <a:gsLst>
              <a:gs pos="0">
                <a:srgbClr val="8D1B1D"/>
              </a:gs>
              <a:gs pos="100000">
                <a:srgbClr val="B6292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>
            <p:custDataLst>
              <p:tags r:id="rId22"/>
            </p:custDataLst>
          </p:nvPr>
        </p:nvSpPr>
        <p:spPr>
          <a:xfrm>
            <a:off x="4658272" y="4963337"/>
            <a:ext cx="7179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3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任意多边形: 形状 25"/>
          <p:cNvSpPr/>
          <p:nvPr>
            <p:custDataLst>
              <p:tags r:id="rId23"/>
            </p:custDataLst>
          </p:nvPr>
        </p:nvSpPr>
        <p:spPr>
          <a:xfrm>
            <a:off x="10412690" y="1196974"/>
            <a:ext cx="1060791" cy="1419225"/>
          </a:xfrm>
          <a:custGeom>
            <a:avLst/>
            <a:gdLst>
              <a:gd name="connsiteX0" fmla="*/ 251543 w 1060791"/>
              <a:gd name="connsiteY0" fmla="*/ 0 h 1419225"/>
              <a:gd name="connsiteX1" fmla="*/ 890257 w 1060791"/>
              <a:gd name="connsiteY1" fmla="*/ 0 h 1419225"/>
              <a:gd name="connsiteX2" fmla="*/ 1060791 w 1060791"/>
              <a:gd name="connsiteY2" fmla="*/ 170534 h 1419225"/>
              <a:gd name="connsiteX3" fmla="*/ 1060791 w 1060791"/>
              <a:gd name="connsiteY3" fmla="*/ 1248691 h 1419225"/>
              <a:gd name="connsiteX4" fmla="*/ 890257 w 1060791"/>
              <a:gd name="connsiteY4" fmla="*/ 1419225 h 1419225"/>
              <a:gd name="connsiteX5" fmla="*/ 195217 w 1060791"/>
              <a:gd name="connsiteY5" fmla="*/ 1419225 h 1419225"/>
              <a:gd name="connsiteX6" fmla="*/ 98805 w 1060791"/>
              <a:gd name="connsiteY6" fmla="*/ 1241599 h 1419225"/>
              <a:gd name="connsiteX7" fmla="*/ 0 w 1060791"/>
              <a:gd name="connsiteY7" fmla="*/ 752201 h 1419225"/>
              <a:gd name="connsiteX8" fmla="*/ 214727 w 1060791"/>
              <a:gd name="connsiteY8" fmla="*/ 49233 h 141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0791" h="1419225">
                <a:moveTo>
                  <a:pt x="251543" y="0"/>
                </a:moveTo>
                <a:lnTo>
                  <a:pt x="890257" y="0"/>
                </a:lnTo>
                <a:cubicBezTo>
                  <a:pt x="984440" y="0"/>
                  <a:pt x="1060791" y="76351"/>
                  <a:pt x="1060791" y="170534"/>
                </a:cubicBezTo>
                <a:lnTo>
                  <a:pt x="1060791" y="1248691"/>
                </a:lnTo>
                <a:cubicBezTo>
                  <a:pt x="1060791" y="1342874"/>
                  <a:pt x="984440" y="1419225"/>
                  <a:pt x="890257" y="1419225"/>
                </a:cubicBezTo>
                <a:lnTo>
                  <a:pt x="195217" y="1419225"/>
                </a:lnTo>
                <a:lnTo>
                  <a:pt x="98805" y="1241599"/>
                </a:lnTo>
                <a:cubicBezTo>
                  <a:pt x="35182" y="1091178"/>
                  <a:pt x="0" y="925798"/>
                  <a:pt x="0" y="752201"/>
                </a:cubicBezTo>
                <a:cubicBezTo>
                  <a:pt x="0" y="491806"/>
                  <a:pt x="79160" y="249899"/>
                  <a:pt x="214727" y="492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79400" dist="38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>
            <p:custDataLst>
              <p:tags r:id="rId24"/>
            </p:custDataLst>
          </p:nvPr>
        </p:nvSpPr>
        <p:spPr>
          <a:xfrm>
            <a:off x="10018041" y="1529215"/>
            <a:ext cx="754742" cy="754742"/>
          </a:xfrm>
          <a:prstGeom prst="ellipse">
            <a:avLst/>
          </a:prstGeom>
          <a:gradFill>
            <a:gsLst>
              <a:gs pos="0">
                <a:srgbClr val="8D1B1D"/>
              </a:gs>
              <a:gs pos="100000">
                <a:srgbClr val="B6292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>
            <p:custDataLst>
              <p:tags r:id="rId25"/>
            </p:custDataLst>
          </p:nvPr>
        </p:nvSpPr>
        <p:spPr>
          <a:xfrm>
            <a:off x="10073942" y="1629587"/>
            <a:ext cx="7179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任意多边形: 形状 28"/>
          <p:cNvSpPr/>
          <p:nvPr>
            <p:custDataLst>
              <p:tags r:id="rId26"/>
            </p:custDataLst>
          </p:nvPr>
        </p:nvSpPr>
        <p:spPr>
          <a:xfrm>
            <a:off x="10430580" y="2873374"/>
            <a:ext cx="1060791" cy="1419225"/>
          </a:xfrm>
          <a:custGeom>
            <a:avLst/>
            <a:gdLst>
              <a:gd name="connsiteX0" fmla="*/ 251543 w 1060791"/>
              <a:gd name="connsiteY0" fmla="*/ 0 h 1419225"/>
              <a:gd name="connsiteX1" fmla="*/ 890257 w 1060791"/>
              <a:gd name="connsiteY1" fmla="*/ 0 h 1419225"/>
              <a:gd name="connsiteX2" fmla="*/ 1060791 w 1060791"/>
              <a:gd name="connsiteY2" fmla="*/ 170534 h 1419225"/>
              <a:gd name="connsiteX3" fmla="*/ 1060791 w 1060791"/>
              <a:gd name="connsiteY3" fmla="*/ 1248691 h 1419225"/>
              <a:gd name="connsiteX4" fmla="*/ 890257 w 1060791"/>
              <a:gd name="connsiteY4" fmla="*/ 1419225 h 1419225"/>
              <a:gd name="connsiteX5" fmla="*/ 195217 w 1060791"/>
              <a:gd name="connsiteY5" fmla="*/ 1419225 h 1419225"/>
              <a:gd name="connsiteX6" fmla="*/ 98805 w 1060791"/>
              <a:gd name="connsiteY6" fmla="*/ 1241599 h 1419225"/>
              <a:gd name="connsiteX7" fmla="*/ 0 w 1060791"/>
              <a:gd name="connsiteY7" fmla="*/ 752201 h 1419225"/>
              <a:gd name="connsiteX8" fmla="*/ 214727 w 1060791"/>
              <a:gd name="connsiteY8" fmla="*/ 49233 h 141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0791" h="1419225">
                <a:moveTo>
                  <a:pt x="251543" y="0"/>
                </a:moveTo>
                <a:lnTo>
                  <a:pt x="890257" y="0"/>
                </a:lnTo>
                <a:cubicBezTo>
                  <a:pt x="984440" y="0"/>
                  <a:pt x="1060791" y="76351"/>
                  <a:pt x="1060791" y="170534"/>
                </a:cubicBezTo>
                <a:lnTo>
                  <a:pt x="1060791" y="1248691"/>
                </a:lnTo>
                <a:cubicBezTo>
                  <a:pt x="1060791" y="1342874"/>
                  <a:pt x="984440" y="1419225"/>
                  <a:pt x="890257" y="1419225"/>
                </a:cubicBezTo>
                <a:lnTo>
                  <a:pt x="195217" y="1419225"/>
                </a:lnTo>
                <a:lnTo>
                  <a:pt x="98805" y="1241599"/>
                </a:lnTo>
                <a:cubicBezTo>
                  <a:pt x="35182" y="1091178"/>
                  <a:pt x="0" y="925798"/>
                  <a:pt x="0" y="752201"/>
                </a:cubicBezTo>
                <a:cubicBezTo>
                  <a:pt x="0" y="491806"/>
                  <a:pt x="79160" y="249899"/>
                  <a:pt x="214727" y="492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79400" dist="38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>
            <p:custDataLst>
              <p:tags r:id="rId27"/>
            </p:custDataLst>
          </p:nvPr>
        </p:nvSpPr>
        <p:spPr>
          <a:xfrm>
            <a:off x="10035931" y="3205615"/>
            <a:ext cx="754742" cy="754742"/>
          </a:xfrm>
          <a:prstGeom prst="ellipse">
            <a:avLst/>
          </a:prstGeom>
          <a:gradFill>
            <a:gsLst>
              <a:gs pos="0">
                <a:srgbClr val="8D1B1D"/>
              </a:gs>
              <a:gs pos="100000">
                <a:srgbClr val="B6292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>
            <p:custDataLst>
              <p:tags r:id="rId28"/>
            </p:custDataLst>
          </p:nvPr>
        </p:nvSpPr>
        <p:spPr>
          <a:xfrm>
            <a:off x="10091832" y="3305987"/>
            <a:ext cx="7179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任意多边形: 形状 31"/>
          <p:cNvSpPr/>
          <p:nvPr>
            <p:custDataLst>
              <p:tags r:id="rId29"/>
            </p:custDataLst>
          </p:nvPr>
        </p:nvSpPr>
        <p:spPr>
          <a:xfrm>
            <a:off x="10412690" y="4549776"/>
            <a:ext cx="1060791" cy="1419225"/>
          </a:xfrm>
          <a:custGeom>
            <a:avLst/>
            <a:gdLst>
              <a:gd name="connsiteX0" fmla="*/ 251543 w 1060791"/>
              <a:gd name="connsiteY0" fmla="*/ 0 h 1419225"/>
              <a:gd name="connsiteX1" fmla="*/ 890257 w 1060791"/>
              <a:gd name="connsiteY1" fmla="*/ 0 h 1419225"/>
              <a:gd name="connsiteX2" fmla="*/ 1060791 w 1060791"/>
              <a:gd name="connsiteY2" fmla="*/ 170534 h 1419225"/>
              <a:gd name="connsiteX3" fmla="*/ 1060791 w 1060791"/>
              <a:gd name="connsiteY3" fmla="*/ 1248691 h 1419225"/>
              <a:gd name="connsiteX4" fmla="*/ 890257 w 1060791"/>
              <a:gd name="connsiteY4" fmla="*/ 1419225 h 1419225"/>
              <a:gd name="connsiteX5" fmla="*/ 195217 w 1060791"/>
              <a:gd name="connsiteY5" fmla="*/ 1419225 h 1419225"/>
              <a:gd name="connsiteX6" fmla="*/ 98805 w 1060791"/>
              <a:gd name="connsiteY6" fmla="*/ 1241599 h 1419225"/>
              <a:gd name="connsiteX7" fmla="*/ 0 w 1060791"/>
              <a:gd name="connsiteY7" fmla="*/ 752201 h 1419225"/>
              <a:gd name="connsiteX8" fmla="*/ 214727 w 1060791"/>
              <a:gd name="connsiteY8" fmla="*/ 49233 h 141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0791" h="1419225">
                <a:moveTo>
                  <a:pt x="251543" y="0"/>
                </a:moveTo>
                <a:lnTo>
                  <a:pt x="890257" y="0"/>
                </a:lnTo>
                <a:cubicBezTo>
                  <a:pt x="984440" y="0"/>
                  <a:pt x="1060791" y="76351"/>
                  <a:pt x="1060791" y="170534"/>
                </a:cubicBezTo>
                <a:lnTo>
                  <a:pt x="1060791" y="1248691"/>
                </a:lnTo>
                <a:cubicBezTo>
                  <a:pt x="1060791" y="1342874"/>
                  <a:pt x="984440" y="1419225"/>
                  <a:pt x="890257" y="1419225"/>
                </a:cubicBezTo>
                <a:lnTo>
                  <a:pt x="195217" y="1419225"/>
                </a:lnTo>
                <a:lnTo>
                  <a:pt x="98805" y="1241599"/>
                </a:lnTo>
                <a:cubicBezTo>
                  <a:pt x="35182" y="1091178"/>
                  <a:pt x="0" y="925798"/>
                  <a:pt x="0" y="752201"/>
                </a:cubicBezTo>
                <a:cubicBezTo>
                  <a:pt x="0" y="491806"/>
                  <a:pt x="79160" y="249899"/>
                  <a:pt x="214727" y="492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79400" dist="38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>
            <p:custDataLst>
              <p:tags r:id="rId30"/>
            </p:custDataLst>
          </p:nvPr>
        </p:nvSpPr>
        <p:spPr>
          <a:xfrm>
            <a:off x="10018041" y="4882017"/>
            <a:ext cx="754742" cy="754742"/>
          </a:xfrm>
          <a:prstGeom prst="ellipse">
            <a:avLst/>
          </a:prstGeom>
          <a:gradFill>
            <a:gsLst>
              <a:gs pos="0">
                <a:srgbClr val="8D1B1D"/>
              </a:gs>
              <a:gs pos="100000">
                <a:srgbClr val="B6292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>
            <p:custDataLst>
              <p:tags r:id="rId31"/>
            </p:custDataLst>
          </p:nvPr>
        </p:nvSpPr>
        <p:spPr>
          <a:xfrm>
            <a:off x="10073942" y="4982389"/>
            <a:ext cx="7179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endParaRPr lang="zh-CN" altLang="en-US" sz="3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 descr="e7d195523061f1c0c30ee18c1b05f65d12b38e2533cb2ccdAE0CC34CB5CBEBFAEC353FED4DECE97C3E379FD1D933F5E4DC18EF8EA6B7A1130D5F6DE9DD2BE4B0A8C9126ACE5083D1F5A9E323B29CCFC73DD2B691AD9C2E57263EF1F9210E78D6425236408261C0EA622E281B34244954583F212923D5DF2257678E65F92B1A823BA2157751F75C0F"/>
          <p:cNvSpPr txBox="1"/>
          <p:nvPr>
            <p:custDataLst>
              <p:tags r:id="rId32"/>
            </p:custDataLst>
          </p:nvPr>
        </p:nvSpPr>
        <p:spPr>
          <a:xfrm>
            <a:off x="1221740" y="1195070"/>
            <a:ext cx="3293745" cy="142113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R="0" lvl="0" indent="24130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00" noProof="0" dirty="0">
                <a:ln>
                  <a:noFill/>
                </a:ln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在这里输入你的文本阐述与关键词标题相关的具体内容，若字数太多酌情删减文案。在这里输入你的文本阐述与关键词标题相关的具体内容。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  <a:sym typeface="+mn-ea"/>
            </a:endParaRPr>
          </a:p>
        </p:txBody>
      </p:sp>
      <p:sp>
        <p:nvSpPr>
          <p:cNvPr id="36" name="文本框 35" descr="e7d195523061f1c0c30ee18c1b05f65d12b38e2533cb2ccdAE0CC34CB5CBEBFAEC353FED4DECE97C3E379FD1D933F5E4DC18EF8EA6B7A1130D5F6DE9DD2BE4B0A8C9126ACE5083D1F5A9E323B29CCFC73DD2B691AD9C2E57263EF1F9210E78D6425236408261C0EA622E281B34244954583F212923D5DF2257678E65F92B1A823BA2157751F75C0F"/>
          <p:cNvSpPr txBox="1"/>
          <p:nvPr>
            <p:custDataLst>
              <p:tags r:id="rId33"/>
            </p:custDataLst>
          </p:nvPr>
        </p:nvSpPr>
        <p:spPr>
          <a:xfrm>
            <a:off x="6610350" y="1201420"/>
            <a:ext cx="3293745" cy="139827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lvl="0" indent="2413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000" noProof="0" dirty="0">
                <a:ln>
                  <a:noFill/>
                </a:ln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在这里输入你的文本阐述与关键词标题相关的具体内容，若字数太多酌情删减文案。在这里输入你的文本阐述与关键词标题相关的具体内容。</a:t>
            </a:r>
            <a:endParaRPr lang="zh-CN" altLang="en-US" sz="1000" noProof="0" dirty="0">
              <a:ln>
                <a:noFill/>
              </a:ln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sp>
        <p:nvSpPr>
          <p:cNvPr id="37" name="文本框 36" descr="e7d195523061f1c0c30ee18c1b05f65d12b38e2533cb2ccdAE0CC34CB5CBEBFAEC353FED4DECE97C3E379FD1D933F5E4DC18EF8EA6B7A1130D5F6DE9DD2BE4B0A8C9126ACE5083D1F5A9E323B29CCFC73DD2B691AD9C2E57263EF1F9210E78D6425236408261C0EA622E281B34244954583F212923D5DF2257678E65F92B1A823BA2157751F75C0F"/>
          <p:cNvSpPr txBox="1"/>
          <p:nvPr>
            <p:custDataLst>
              <p:tags r:id="rId34"/>
            </p:custDataLst>
          </p:nvPr>
        </p:nvSpPr>
        <p:spPr>
          <a:xfrm>
            <a:off x="1203325" y="2872740"/>
            <a:ext cx="3293745" cy="141859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lvl="0" indent="2413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000" noProof="0" dirty="0">
                <a:ln>
                  <a:noFill/>
                </a:ln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在这里输入你的文本阐述与关键词标题相关的具体内容，若字数太多酌情删减文案。在这里输入你的文本阐述与关键词标题相关的具体内容。</a:t>
            </a:r>
            <a:endParaRPr lang="zh-CN" altLang="en-US" sz="1000" noProof="0" dirty="0">
              <a:ln>
                <a:noFill/>
              </a:ln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sp>
        <p:nvSpPr>
          <p:cNvPr id="38" name="文本框 37" descr="e7d195523061f1c0c30ee18c1b05f65d12b38e2533cb2ccdAE0CC34CB5CBEBFAEC353FED4DECE97C3E379FD1D933F5E4DC18EF8EA6B7A1130D5F6DE9DD2BE4B0A8C9126ACE5083D1F5A9E323B29CCFC73DD2B691AD9C2E57263EF1F9210E78D6425236408261C0EA622E281B34244954583F212923D5DF2257678E65F92B1A823BA2157751F75C0F"/>
          <p:cNvSpPr txBox="1"/>
          <p:nvPr>
            <p:custDataLst>
              <p:tags r:id="rId35"/>
            </p:custDataLst>
          </p:nvPr>
        </p:nvSpPr>
        <p:spPr>
          <a:xfrm>
            <a:off x="6634480" y="2872740"/>
            <a:ext cx="3293745" cy="141859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lvl="0" indent="2413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000" noProof="0" dirty="0">
                <a:ln>
                  <a:noFill/>
                </a:ln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在这里输入你的文本阐述与关键词标题相关的具体内容，若字数太多酌情删减文案。在这里输入你的文本阐述与关键词标题相关的具体内容。</a:t>
            </a:r>
            <a:endParaRPr lang="zh-CN" altLang="en-US" sz="1000" noProof="0" dirty="0">
              <a:ln>
                <a:noFill/>
              </a:ln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sp>
        <p:nvSpPr>
          <p:cNvPr id="39" name="文本框 38" descr="e7d195523061f1c0c30ee18c1b05f65d12b38e2533cb2ccdAE0CC34CB5CBEBFAEC353FED4DECE97C3E379FD1D933F5E4DC18EF8EA6B7A1130D5F6DE9DD2BE4B0A8C9126ACE5083D1F5A9E323B29CCFC73DD2B691AD9C2E57263EF1F9210E78D6425236408261C0EA622E281B34244954583F212923D5DF2257678E65F92B1A823BA2157751F75C0F"/>
          <p:cNvSpPr txBox="1"/>
          <p:nvPr>
            <p:custDataLst>
              <p:tags r:id="rId36"/>
            </p:custDataLst>
          </p:nvPr>
        </p:nvSpPr>
        <p:spPr>
          <a:xfrm>
            <a:off x="1203325" y="4549775"/>
            <a:ext cx="3293745" cy="1425575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lvl="0" indent="2413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000" noProof="0" dirty="0">
                <a:ln>
                  <a:noFill/>
                </a:ln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在这里输入你的文本阐述与关键词标题相关的具体内容，若字数太多酌情删减文案。在这里输入你的文本阐述与关键词标题相关的具体内容。</a:t>
            </a:r>
            <a:endParaRPr lang="zh-CN" altLang="en-US" sz="1000" noProof="0" dirty="0">
              <a:ln>
                <a:noFill/>
              </a:ln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sp>
        <p:nvSpPr>
          <p:cNvPr id="40" name="文本框 39" descr="e7d195523061f1c0c30ee18c1b05f65d12b38e2533cb2ccdAE0CC34CB5CBEBFAEC353FED4DECE97C3E379FD1D933F5E4DC18EF8EA6B7A1130D5F6DE9DD2BE4B0A8C9126ACE5083D1F5A9E323B29CCFC73DD2B691AD9C2E57263EF1F9210E78D6425236408261C0EA622E281B34244954583F212923D5DF2257678E65F92B1A823BA2157751F75C0F"/>
          <p:cNvSpPr txBox="1"/>
          <p:nvPr>
            <p:custDataLst>
              <p:tags r:id="rId37"/>
            </p:custDataLst>
          </p:nvPr>
        </p:nvSpPr>
        <p:spPr>
          <a:xfrm>
            <a:off x="6610350" y="4549775"/>
            <a:ext cx="3293745" cy="141859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lvl="0" indent="2413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000" noProof="0" dirty="0">
                <a:ln>
                  <a:noFill/>
                </a:ln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在这里输入你的文本阐述与关键词标题相关的具体内容，若字数太多酌情删减文案。在这里输入你的文本阐述与关键词标题相关的具体内容。</a:t>
            </a:r>
            <a:endParaRPr lang="zh-CN" altLang="en-US" sz="1000" noProof="0" dirty="0">
              <a:ln>
                <a:noFill/>
              </a:ln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44"/>
          <a:stretch>
            <a:fillRect/>
          </a:stretch>
        </p:blipFill>
        <p:spPr>
          <a:xfrm>
            <a:off x="0" y="5920740"/>
            <a:ext cx="12193905" cy="93726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364220" y="0"/>
            <a:ext cx="1895475" cy="4445635"/>
          </a:xfrm>
          <a:prstGeom prst="rect">
            <a:avLst/>
          </a:prstGeom>
          <a:gradFill>
            <a:gsLst>
              <a:gs pos="100000">
                <a:srgbClr val="F6F6F6"/>
              </a:gs>
              <a:gs pos="0">
                <a:srgbClr val="F6F6F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667360" y="1"/>
            <a:ext cx="733818" cy="4505092"/>
          </a:xfrm>
          <a:prstGeom prst="rect">
            <a:avLst/>
          </a:prstGeom>
          <a:gradFill>
            <a:gsLst>
              <a:gs pos="100000">
                <a:srgbClr val="ECECEC"/>
              </a:gs>
              <a:gs pos="0">
                <a:srgbClr val="F6F6F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" name="直接连接符 1"/>
          <p:cNvCxnSpPr/>
          <p:nvPr/>
        </p:nvCxnSpPr>
        <p:spPr>
          <a:xfrm>
            <a:off x="2019913" y="803173"/>
            <a:ext cx="2513577" cy="0"/>
          </a:xfrm>
          <a:prstGeom prst="line">
            <a:avLst/>
          </a:prstGeom>
          <a:ln w="38100">
            <a:gradFill>
              <a:gsLst>
                <a:gs pos="0">
                  <a:srgbClr val="B6292A">
                    <a:alpha val="0"/>
                  </a:srgbClr>
                </a:gs>
                <a:gs pos="100000">
                  <a:srgbClr val="B6292A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7257269" y="766287"/>
            <a:ext cx="2513577" cy="0"/>
          </a:xfrm>
          <a:prstGeom prst="line">
            <a:avLst/>
          </a:prstGeom>
          <a:ln w="38100">
            <a:gradFill>
              <a:gsLst>
                <a:gs pos="0">
                  <a:srgbClr val="B6292A">
                    <a:alpha val="0"/>
                  </a:srgbClr>
                </a:gs>
                <a:gs pos="100000">
                  <a:srgbClr val="B6292A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729337" y="504677"/>
            <a:ext cx="252793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latin typeface="思源宋体 CN Heavy" panose="02020900000000000000" charset="-122"/>
                <a:ea typeface="思源宋体 CN Heavy" panose="02020900000000000000" charset="-122"/>
              </a:rPr>
              <a:t>岗位工作概述</a:t>
            </a:r>
            <a:endParaRPr lang="zh-CN" altLang="en-US" sz="2800">
              <a:latin typeface="思源宋体 CN Heavy" panose="02020900000000000000" charset="-122"/>
              <a:ea typeface="思源宋体 CN Heavy" panose="02020900000000000000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0795" y="1437005"/>
            <a:ext cx="12181205" cy="3063016"/>
            <a:chOff x="8284" y="0"/>
            <a:chExt cx="47823" cy="10801"/>
          </a:xfrm>
        </p:grpSpPr>
        <p:sp>
          <p:nvSpPr>
            <p:cNvPr id="19" name="平行四边形 18"/>
            <p:cNvSpPr/>
            <p:nvPr/>
          </p:nvSpPr>
          <p:spPr>
            <a:xfrm>
              <a:off x="8284" y="1"/>
              <a:ext cx="11008" cy="10800"/>
            </a:xfrm>
            <a:prstGeom prst="parallelogram">
              <a:avLst/>
            </a:prstGeom>
            <a:gradFill>
              <a:gsLst>
                <a:gs pos="7000">
                  <a:srgbClr val="B6292A">
                    <a:alpha val="0"/>
                  </a:srgbClr>
                </a:gs>
                <a:gs pos="82000">
                  <a:srgbClr val="912318"/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平行四边形 19"/>
            <p:cNvSpPr/>
            <p:nvPr/>
          </p:nvSpPr>
          <p:spPr>
            <a:xfrm>
              <a:off x="15647" y="1"/>
              <a:ext cx="11008" cy="10800"/>
            </a:xfrm>
            <a:prstGeom prst="parallelogram">
              <a:avLst/>
            </a:prstGeom>
            <a:gradFill>
              <a:gsLst>
                <a:gs pos="7000">
                  <a:srgbClr val="B6292A">
                    <a:alpha val="0"/>
                  </a:srgbClr>
                </a:gs>
                <a:gs pos="82000">
                  <a:srgbClr val="912318"/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2" name="平行四边形 21"/>
            <p:cNvSpPr/>
            <p:nvPr/>
          </p:nvSpPr>
          <p:spPr>
            <a:xfrm>
              <a:off x="23010" y="0"/>
              <a:ext cx="11008" cy="10800"/>
            </a:xfrm>
            <a:prstGeom prst="parallelogram">
              <a:avLst/>
            </a:prstGeom>
            <a:gradFill>
              <a:gsLst>
                <a:gs pos="7000">
                  <a:srgbClr val="B6292A">
                    <a:alpha val="0"/>
                  </a:srgbClr>
                </a:gs>
                <a:gs pos="82000">
                  <a:srgbClr val="912318"/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4" name="平行四边形 23"/>
            <p:cNvSpPr/>
            <p:nvPr/>
          </p:nvSpPr>
          <p:spPr>
            <a:xfrm>
              <a:off x="30373" y="1"/>
              <a:ext cx="11008" cy="10800"/>
            </a:xfrm>
            <a:prstGeom prst="parallelogram">
              <a:avLst/>
            </a:prstGeom>
            <a:gradFill>
              <a:gsLst>
                <a:gs pos="7000">
                  <a:srgbClr val="B6292A">
                    <a:alpha val="0"/>
                  </a:srgbClr>
                </a:gs>
                <a:gs pos="82000">
                  <a:srgbClr val="912318"/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26" name="平行四边形 25"/>
            <p:cNvSpPr/>
            <p:nvPr/>
          </p:nvSpPr>
          <p:spPr>
            <a:xfrm>
              <a:off x="37736" y="0"/>
              <a:ext cx="11008" cy="10800"/>
            </a:xfrm>
            <a:prstGeom prst="parallelogram">
              <a:avLst/>
            </a:prstGeom>
            <a:gradFill>
              <a:gsLst>
                <a:gs pos="7000">
                  <a:srgbClr val="B6292A">
                    <a:alpha val="0"/>
                  </a:srgbClr>
                </a:gs>
                <a:gs pos="82000">
                  <a:srgbClr val="912318"/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36" name="平行四边形 35"/>
            <p:cNvSpPr/>
            <p:nvPr/>
          </p:nvSpPr>
          <p:spPr>
            <a:xfrm>
              <a:off x="45099" y="0"/>
              <a:ext cx="11008" cy="10800"/>
            </a:xfrm>
            <a:prstGeom prst="parallelogram">
              <a:avLst/>
            </a:prstGeom>
            <a:gradFill>
              <a:gsLst>
                <a:gs pos="7000">
                  <a:srgbClr val="B6292A">
                    <a:alpha val="0"/>
                  </a:srgbClr>
                </a:gs>
                <a:gs pos="82000">
                  <a:srgbClr val="912318"/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40374" y="3948"/>
              <a:ext cx="5372" cy="5815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pPr algn="l">
                <a:lnSpc>
                  <a:spcPct val="100000"/>
                </a:lnSpc>
                <a:buClrTx/>
                <a:buSzTx/>
                <a:buFontTx/>
              </a:pPr>
              <a:r>
                <a:rPr lang="zh-CN" sz="2600" b="1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  <a:alpha val="0"/>
                        </a:schemeClr>
                      </a:gs>
                    </a:gsLst>
                    <a:lin ang="3600000" scaled="0"/>
                  </a:gradFill>
                  <a:effectLst/>
                  <a:latin typeface="思源宋体 CN Heavy" panose="02020900000000000000" charset="-122"/>
                  <a:ea typeface="思源宋体 CN Heavy" panose="02020900000000000000" charset="-122"/>
                  <a:sym typeface="+mn-ea"/>
                </a:rPr>
                <a:t>优秀人员事迹事件</a:t>
              </a:r>
              <a:endParaRPr lang="zh-CN" altLang="en-US" sz="2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3600000" scaled="0"/>
                </a:gradFill>
                <a:effectLst/>
                <a:latin typeface="思源宋体 CN Heavy" panose="02020900000000000000" charset="-122"/>
                <a:ea typeface="思源宋体 CN Heavy" panose="02020900000000000000" charset="-122"/>
                <a:sym typeface="+mn-ea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5650" y="3948"/>
              <a:ext cx="5801" cy="581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pPr algn="l">
                <a:lnSpc>
                  <a:spcPct val="100000"/>
                </a:lnSpc>
                <a:buClrTx/>
                <a:buSzTx/>
                <a:buFontTx/>
              </a:pPr>
              <a:r>
                <a:rPr lang="zh-CN" sz="2600" b="1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  <a:alpha val="0"/>
                        </a:schemeClr>
                      </a:gs>
                    </a:gsLst>
                    <a:lin ang="3600000" scaled="0"/>
                  </a:gradFill>
                  <a:effectLst/>
                  <a:latin typeface="思源宋体 CN Heavy" panose="02020900000000000000" charset="-122"/>
                  <a:ea typeface="思源宋体 CN Heavy" panose="02020900000000000000" charset="-122"/>
                  <a:sym typeface="+mn-ea"/>
                </a:rPr>
                <a:t>优秀人员事迹</a:t>
              </a:r>
              <a:r>
                <a:rPr lang="zh-CN" sz="2600" b="1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  <a:alpha val="0"/>
                        </a:schemeClr>
                      </a:gs>
                    </a:gsLst>
                    <a:lin ang="3600000" scaled="0"/>
                  </a:gradFill>
                  <a:effectLst/>
                  <a:latin typeface="思源宋体 CN Heavy" panose="02020900000000000000" charset="-122"/>
                  <a:ea typeface="思源宋体 CN Heavy" panose="02020900000000000000" charset="-122"/>
                  <a:sym typeface="+mn-ea"/>
                </a:rPr>
                <a:t>事件</a:t>
              </a:r>
              <a:endParaRPr lang="zh-CN" sz="2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3600000" scaled="0"/>
                </a:gradFill>
                <a:effectLst/>
                <a:latin typeface="思源宋体 CN Heavy" panose="02020900000000000000" charset="-122"/>
                <a:ea typeface="思源宋体 CN Heavy" panose="02020900000000000000" charset="-122"/>
                <a:sym typeface="+mn-ea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2718" y="2282"/>
              <a:ext cx="6237" cy="682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pPr algn="l">
                <a:lnSpc>
                  <a:spcPct val="100000"/>
                </a:lnSpc>
                <a:buClrTx/>
                <a:buSzTx/>
                <a:buFontTx/>
              </a:pPr>
              <a:r>
                <a:rPr lang="zh-CN" sz="2600" b="1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  <a:alpha val="0"/>
                        </a:schemeClr>
                      </a:gs>
                    </a:gsLst>
                    <a:lin ang="3600000" scaled="0"/>
                  </a:gradFill>
                  <a:effectLst/>
                  <a:latin typeface="思源宋体 CN Heavy" panose="02020900000000000000" charset="-122"/>
                  <a:ea typeface="思源宋体 CN Heavy" panose="02020900000000000000" charset="-122"/>
                  <a:cs typeface="微软雅黑" panose="020B0503020204020204" pitchFamily="34" charset="-122"/>
                  <a:sym typeface="+mn-ea"/>
                </a:rPr>
                <a:t>科研成果呈现汇报</a:t>
              </a:r>
              <a:endParaRPr lang="zh-CN" sz="2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3600000" scaled="0"/>
                </a:gradFill>
                <a:effectLst/>
                <a:latin typeface="思源宋体 CN Heavy" panose="02020900000000000000" charset="-122"/>
                <a:ea typeface="思源宋体 CN Heavy" panose="02020900000000000000" charset="-122"/>
                <a:cs typeface="微软雅黑" panose="020B0503020204020204" pitchFamily="34" charset="-122"/>
                <a:sym typeface="+mn-ea"/>
              </a:endParaRPr>
            </a:p>
            <a:p>
              <a:pPr algn="l">
                <a:lnSpc>
                  <a:spcPct val="100000"/>
                </a:lnSpc>
                <a:buClrTx/>
                <a:buSzTx/>
                <a:buFontTx/>
              </a:pPr>
              <a:r>
                <a:rPr lang="en-US" altLang="zh-CN" sz="2600" b="1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  <a:alpha val="0"/>
                        </a:schemeClr>
                      </a:gs>
                    </a:gsLst>
                    <a:lin ang="3600000" scaled="0"/>
                  </a:gradFill>
                  <a:effectLst/>
                  <a:latin typeface="思源宋体 CN Heavy" panose="02020900000000000000" charset="-122"/>
                  <a:ea typeface="思源宋体 CN Heavy" panose="02020900000000000000" charset="-122"/>
                  <a:cs typeface="微软雅黑" panose="020B0503020204020204" pitchFamily="34" charset="-122"/>
                  <a:sym typeface="+mn-ea"/>
                </a:rPr>
                <a:t>60</a:t>
              </a:r>
              <a:r>
                <a:rPr lang="zh-CN" altLang="en-US" sz="2600" b="1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  <a:alpha val="0"/>
                        </a:schemeClr>
                      </a:gs>
                    </a:gsLst>
                    <a:lin ang="3600000" scaled="0"/>
                  </a:gradFill>
                  <a:effectLst/>
                  <a:latin typeface="思源宋体 CN Heavy" panose="02020900000000000000" charset="-122"/>
                  <a:ea typeface="思源宋体 CN Heavy" panose="02020900000000000000" charset="-122"/>
                  <a:cs typeface="微软雅黑" panose="020B0503020204020204" pitchFamily="34" charset="-122"/>
                  <a:sym typeface="+mn-ea"/>
                </a:rPr>
                <a:t>项</a:t>
              </a:r>
              <a:endParaRPr lang="zh-CN" altLang="en-US" sz="2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3600000" scaled="0"/>
                </a:gradFill>
                <a:effectLst/>
                <a:latin typeface="思源宋体 CN Heavy" panose="02020900000000000000" charset="-122"/>
                <a:ea typeface="思源宋体 CN Heavy" panose="02020900000000000000" charset="-122"/>
                <a:sym typeface="+mn-ea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48060" y="2282"/>
              <a:ext cx="5138" cy="6480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pPr algn="l">
                <a:lnSpc>
                  <a:spcPct val="100000"/>
                </a:lnSpc>
                <a:buClrTx/>
                <a:buSzTx/>
                <a:buFontTx/>
              </a:pPr>
              <a:r>
                <a:rPr lang="zh-CN" sz="2600" b="1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  <a:alpha val="0"/>
                        </a:schemeClr>
                      </a:gs>
                    </a:gsLst>
                    <a:lin ang="3600000" scaled="0"/>
                  </a:gradFill>
                  <a:effectLst/>
                  <a:latin typeface="思源宋体 CN Heavy" panose="02020900000000000000" charset="-122"/>
                  <a:ea typeface="思源宋体 CN Heavy" panose="02020900000000000000" charset="-122"/>
                  <a:cs typeface="微软雅黑" panose="020B0503020204020204" pitchFamily="34" charset="-122"/>
                  <a:sym typeface="+mn-ea"/>
                </a:rPr>
                <a:t>科研成果呈现汇报</a:t>
              </a:r>
              <a:endParaRPr lang="zh-CN" sz="2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3600000" scaled="0"/>
                </a:gradFill>
                <a:effectLst/>
                <a:latin typeface="思源宋体 CN Heavy" panose="02020900000000000000" charset="-122"/>
                <a:ea typeface="思源宋体 CN Heavy" panose="02020900000000000000" charset="-122"/>
                <a:cs typeface="微软雅黑" panose="020B0503020204020204" pitchFamily="34" charset="-122"/>
                <a:sym typeface="+mn-ea"/>
              </a:endParaRPr>
            </a:p>
            <a:p>
              <a:pPr algn="l">
                <a:lnSpc>
                  <a:spcPct val="100000"/>
                </a:lnSpc>
                <a:buClrTx/>
                <a:buSzTx/>
                <a:buFontTx/>
              </a:pPr>
              <a:r>
                <a:rPr lang="en-US" altLang="zh-CN" sz="2600" b="1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  <a:alpha val="0"/>
                        </a:schemeClr>
                      </a:gs>
                    </a:gsLst>
                    <a:lin ang="3600000" scaled="0"/>
                  </a:gradFill>
                  <a:effectLst/>
                  <a:latin typeface="思源宋体 CN Heavy" panose="02020900000000000000" charset="-122"/>
                  <a:ea typeface="思源宋体 CN Heavy" panose="02020900000000000000" charset="-122"/>
                  <a:cs typeface="微软雅黑" panose="020B0503020204020204" pitchFamily="34" charset="-122"/>
                  <a:sym typeface="+mn-ea"/>
                </a:rPr>
                <a:t>60</a:t>
              </a:r>
              <a:r>
                <a:rPr lang="zh-CN" altLang="en-US" sz="2600" b="1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  <a:alpha val="0"/>
                        </a:schemeClr>
                      </a:gs>
                    </a:gsLst>
                    <a:lin ang="3600000" scaled="0"/>
                  </a:gradFill>
                  <a:effectLst/>
                  <a:latin typeface="思源宋体 CN Heavy" panose="02020900000000000000" charset="-122"/>
                  <a:ea typeface="思源宋体 CN Heavy" panose="02020900000000000000" charset="-122"/>
                  <a:cs typeface="微软雅黑" panose="020B0503020204020204" pitchFamily="34" charset="-122"/>
                  <a:sym typeface="+mn-ea"/>
                </a:rPr>
                <a:t>项</a:t>
              </a:r>
              <a:endParaRPr lang="zh-CN" altLang="en-US" sz="2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3600000" scaled="0"/>
                </a:gradFill>
                <a:effectLst/>
                <a:latin typeface="思源宋体 CN Heavy" panose="02020900000000000000" charset="-122"/>
                <a:ea typeface="思源宋体 CN Heavy" panose="02020900000000000000" charset="-122"/>
                <a:sym typeface="+mn-ea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8345" y="2282"/>
              <a:ext cx="6372" cy="455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>
                <a:lnSpc>
                  <a:spcPct val="100000"/>
                </a:lnSpc>
                <a:buClrTx/>
                <a:buSzTx/>
                <a:buFontTx/>
              </a:pPr>
              <a:r>
                <a:rPr lang="zh-CN" sz="2600" b="1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  <a:alpha val="0"/>
                        </a:schemeClr>
                      </a:gs>
                    </a:gsLst>
                    <a:lin ang="3600000" scaled="0"/>
                  </a:gradFill>
                  <a:effectLst/>
                  <a:latin typeface="思源宋体 CN Heavy" panose="02020900000000000000" charset="-122"/>
                  <a:ea typeface="思源宋体 CN Heavy" panose="02020900000000000000" charset="-122"/>
                  <a:cs typeface="微软雅黑" panose="020B0503020204020204" pitchFamily="34" charset="-122"/>
                  <a:sym typeface="+mn-ea"/>
                </a:rPr>
                <a:t>科研成果呈现</a:t>
              </a:r>
              <a:r>
                <a:rPr lang="zh-CN" sz="2600" b="1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  <a:alpha val="0"/>
                        </a:schemeClr>
                      </a:gs>
                    </a:gsLst>
                    <a:lin ang="3600000" scaled="0"/>
                  </a:gradFill>
                  <a:effectLst/>
                  <a:latin typeface="思源宋体 CN Heavy" panose="02020900000000000000" charset="-122"/>
                  <a:ea typeface="思源宋体 CN Heavy" panose="02020900000000000000" charset="-122"/>
                  <a:cs typeface="微软雅黑" panose="020B0503020204020204" pitchFamily="34" charset="-122"/>
                  <a:sym typeface="+mn-ea"/>
                </a:rPr>
                <a:t>汇报</a:t>
              </a:r>
              <a:endParaRPr lang="zh-CN" sz="2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3600000" scaled="0"/>
                </a:gradFill>
                <a:effectLst/>
                <a:latin typeface="思源宋体 CN Heavy" panose="02020900000000000000" charset="-122"/>
                <a:ea typeface="思源宋体 CN Heavy" panose="02020900000000000000" charset="-122"/>
                <a:cs typeface="微软雅黑" panose="020B0503020204020204" pitchFamily="34" charset="-122"/>
                <a:sym typeface="+mn-ea"/>
              </a:endParaRPr>
            </a:p>
            <a:p>
              <a:pPr algn="l">
                <a:lnSpc>
                  <a:spcPct val="100000"/>
                </a:lnSpc>
                <a:buClrTx/>
                <a:buSzTx/>
                <a:buFontTx/>
              </a:pPr>
              <a:r>
                <a:rPr lang="en-US" altLang="zh-CN" sz="2600" b="1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  <a:alpha val="0"/>
                        </a:schemeClr>
                      </a:gs>
                    </a:gsLst>
                    <a:lin ang="3600000" scaled="0"/>
                  </a:gradFill>
                  <a:effectLst/>
                  <a:latin typeface="思源宋体 CN Heavy" panose="02020900000000000000" charset="-122"/>
                  <a:ea typeface="思源宋体 CN Heavy" panose="02020900000000000000" charset="-122"/>
                  <a:cs typeface="微软雅黑" panose="020B0503020204020204" pitchFamily="34" charset="-122"/>
                  <a:sym typeface="+mn-ea"/>
                </a:rPr>
                <a:t>60</a:t>
              </a:r>
              <a:r>
                <a:rPr lang="zh-CN" altLang="en-US" sz="2600" b="1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  <a:alpha val="0"/>
                        </a:schemeClr>
                      </a:gs>
                    </a:gsLst>
                    <a:lin ang="3600000" scaled="0"/>
                  </a:gradFill>
                  <a:effectLst/>
                  <a:latin typeface="思源宋体 CN Heavy" panose="02020900000000000000" charset="-122"/>
                  <a:ea typeface="思源宋体 CN Heavy" panose="02020900000000000000" charset="-122"/>
                  <a:cs typeface="微软雅黑" panose="020B0503020204020204" pitchFamily="34" charset="-122"/>
                  <a:sym typeface="+mn-ea"/>
                </a:rPr>
                <a:t>项</a:t>
              </a:r>
              <a:endParaRPr lang="zh-CN" altLang="en-US" sz="2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3600000" scaled="0"/>
                </a:gradFill>
                <a:effectLst/>
                <a:latin typeface="思源宋体 CN Heavy" panose="02020900000000000000" charset="-122"/>
                <a:ea typeface="思源宋体 CN Heavy" panose="02020900000000000000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0635" y="3948"/>
              <a:ext cx="6093" cy="314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>
                <a:lnSpc>
                  <a:spcPct val="100000"/>
                </a:lnSpc>
                <a:buClrTx/>
                <a:buSzTx/>
                <a:buFontTx/>
              </a:pPr>
              <a:r>
                <a:rPr lang="zh-CN" sz="2600" b="1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  <a:alpha val="0"/>
                        </a:schemeClr>
                      </a:gs>
                    </a:gsLst>
                    <a:lin ang="3600000" scaled="0"/>
                  </a:gradFill>
                  <a:effectLst/>
                  <a:latin typeface="思源宋体 CN Heavy" panose="02020900000000000000" charset="-122"/>
                  <a:ea typeface="思源宋体 CN Heavy" panose="02020900000000000000" charset="-122"/>
                  <a:sym typeface="+mn-ea"/>
                </a:rPr>
                <a:t>优秀人员</a:t>
              </a:r>
              <a:r>
                <a:rPr lang="zh-CN" sz="2600" b="1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  <a:alpha val="0"/>
                        </a:schemeClr>
                      </a:gs>
                    </a:gsLst>
                    <a:lin ang="3600000" scaled="0"/>
                  </a:gradFill>
                  <a:effectLst/>
                  <a:latin typeface="思源宋体 CN Heavy" panose="02020900000000000000" charset="-122"/>
                  <a:ea typeface="思源宋体 CN Heavy" panose="02020900000000000000" charset="-122"/>
                  <a:sym typeface="+mn-ea"/>
                </a:rPr>
                <a:t>事迹</a:t>
              </a:r>
              <a:endParaRPr lang="zh-CN" sz="2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3600000" scaled="0"/>
                </a:gradFill>
                <a:effectLst/>
                <a:latin typeface="思源宋体 CN Heavy" panose="02020900000000000000" charset="-122"/>
                <a:ea typeface="思源宋体 CN Heavy" panose="02020900000000000000" charset="-122"/>
                <a:sym typeface="+mn-ea"/>
              </a:endParaRPr>
            </a:p>
          </p:txBody>
        </p:sp>
      </p:grpSp>
      <p:sp>
        <p:nvSpPr>
          <p:cNvPr id="35" name="文本框 34" descr="e7d195523061f1c0c30ee18c1b05f65d12b38e2533cb2ccdAE0CC34CB5CBEBFAEC353FED4DECE97C3E379FD1D933F5E4DC18EF8EA6B7A1130D5F6DE9DD2BE4B0A8C9126ACE5083D1F5A9E323B29CCFC73DD2B691AD9C2E57263EF1F9210E78D6425236408261C0EA622E281B34244954583F212923D5DF2257678E65F92B1A823BA2157751F75C0F"/>
          <p:cNvSpPr txBox="1"/>
          <p:nvPr>
            <p:custDataLst>
              <p:tags r:id="rId2"/>
            </p:custDataLst>
          </p:nvPr>
        </p:nvSpPr>
        <p:spPr>
          <a:xfrm>
            <a:off x="1186815" y="4505325"/>
            <a:ext cx="4396740" cy="142113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R="0" lvl="0" indent="24130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00" noProof="0" dirty="0">
                <a:ln>
                  <a:noFill/>
                </a:ln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在这里输入你的文本阐述与关键词标题相关的具体内容，若字数太多酌情删减文案。在这里输入你的文本阐述与关键词标题相关的具体内容。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  <a:sym typeface="+mn-ea"/>
            </a:endParaRPr>
          </a:p>
        </p:txBody>
      </p:sp>
      <p:sp>
        <p:nvSpPr>
          <p:cNvPr id="4" name="文本框 3" descr="e7d195523061f1c0c30ee18c1b05f65d12b38e2533cb2ccdAE0CC34CB5CBEBFAEC353FED4DECE97C3E379FD1D933F5E4DC18EF8EA6B7A1130D5F6DE9DD2BE4B0A8C9126ACE5083D1F5A9E323B29CCFC73DD2B691AD9C2E57263EF1F9210E78D6425236408261C0EA622E281B34244954583F212923D5DF2257678E65F92B1A823BA2157751F75C0F"/>
          <p:cNvSpPr txBox="1"/>
          <p:nvPr>
            <p:custDataLst>
              <p:tags r:id="rId3"/>
            </p:custDataLst>
          </p:nvPr>
        </p:nvSpPr>
        <p:spPr>
          <a:xfrm>
            <a:off x="6254750" y="4499610"/>
            <a:ext cx="4396740" cy="142113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R="0" lvl="0" indent="24130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00" noProof="0" dirty="0">
                <a:ln>
                  <a:noFill/>
                </a:ln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在这里输入你的文本阐述与关键词标题相关的具体内容，若字数太多酌情删减文案。在这里输入你的文本阐述与关键词标题相关的具体内容。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343.7338582677165,&quot;left&quot;:164.62960629921258,&quot;top&quot;:58.01393700787403,&quot;width&quot;:571.0332283464566}"/>
</p:tagLst>
</file>

<file path=ppt/tags/tag100.xml><?xml version="1.0" encoding="utf-8"?>
<p:tagLst xmlns:p="http://schemas.openxmlformats.org/presentationml/2006/main">
  <p:tag name="KSO_WM_DIAGRAM_VIRTUALLY_FRAME" val="{&quot;height&quot;:547.3547244094487,&quot;left&quot;:-0.4926771653543307,&quot;top&quot;:-0.6244881889763779,&quot;width&quot;:960.4931496062993}"/>
</p:tagLst>
</file>

<file path=ppt/tags/tag101.xml><?xml version="1.0" encoding="utf-8"?>
<p:tagLst xmlns:p="http://schemas.openxmlformats.org/presentationml/2006/main">
  <p:tag name="KSO_WM_DIAGRAM_VIRTUALLY_FRAME" val="{&quot;height&quot;:547.3547244094487,&quot;left&quot;:-0.4926771653543307,&quot;top&quot;:-0.6244881889763779,&quot;width&quot;:960.4931496062993}"/>
</p:tagLst>
</file>

<file path=ppt/tags/tag102.xml><?xml version="1.0" encoding="utf-8"?>
<p:tagLst xmlns:p="http://schemas.openxmlformats.org/presentationml/2006/main">
  <p:tag name="KSO_WM_DIAGRAM_VIRTUALLY_FRAME" val="{&quot;height&quot;:547.3547244094487,&quot;left&quot;:-0.4926771653543307,&quot;top&quot;:-0.6244881889763779,&quot;width&quot;:960.4931496062993}"/>
</p:tagLst>
</file>

<file path=ppt/tags/tag103.xml><?xml version="1.0" encoding="utf-8"?>
<p:tagLst xmlns:p="http://schemas.openxmlformats.org/presentationml/2006/main">
  <p:tag name="KSO_WM_DIAGRAM_VIRTUALLY_FRAME" val="{&quot;height&quot;:547.3547244094487,&quot;left&quot;:-0.4926771653543307,&quot;top&quot;:-0.6244881889763779,&quot;width&quot;:960.4931496062993}"/>
</p:tagLst>
</file>

<file path=ppt/tags/tag104.xml><?xml version="1.0" encoding="utf-8"?>
<p:tagLst xmlns:p="http://schemas.openxmlformats.org/presentationml/2006/main">
  <p:tag name="KSO_WM_DIAGRAM_VIRTUALLY_FRAME" val="{&quot;height&quot;:547.3547244094487,&quot;left&quot;:-0.4926771653543307,&quot;top&quot;:-0.6244881889763779,&quot;width&quot;:960.4931496062993}"/>
</p:tagLst>
</file>

<file path=ppt/tags/tag105.xml><?xml version="1.0" encoding="utf-8"?>
<p:tagLst xmlns:p="http://schemas.openxmlformats.org/presentationml/2006/main">
  <p:tag name="KSO_WM_DIAGRAM_VIRTUALLY_FRAME" val="{&quot;height&quot;:547.3547244094487,&quot;left&quot;:-0.4926771653543307,&quot;top&quot;:-0.6244881889763779,&quot;width&quot;:960.4931496062993}"/>
</p:tagLst>
</file>

<file path=ppt/tags/tag106.xml><?xml version="1.0" encoding="utf-8"?>
<p:tagLst xmlns:p="http://schemas.openxmlformats.org/presentationml/2006/main">
  <p:tag name="KSO_WM_DIAGRAM_VIRTUALLY_FRAME" val="{&quot;height&quot;:547.3547244094487,&quot;left&quot;:-0.4926771653543307,&quot;top&quot;:-0.6244881889763779,&quot;width&quot;:960.4931496062993}"/>
</p:tagLst>
</file>

<file path=ppt/tags/tag107.xml><?xml version="1.0" encoding="utf-8"?>
<p:tagLst xmlns:p="http://schemas.openxmlformats.org/presentationml/2006/main">
  <p:tag name="KSO_WM_DIAGRAM_VIRTUALLY_FRAME" val="{&quot;height&quot;:547.3547244094487,&quot;left&quot;:-0.4926771653543307,&quot;top&quot;:-0.6244881889763779,&quot;width&quot;:960.4931496062993}"/>
</p:tagLst>
</file>

<file path=ppt/tags/tag108.xml><?xml version="1.0" encoding="utf-8"?>
<p:tagLst xmlns:p="http://schemas.openxmlformats.org/presentationml/2006/main">
  <p:tag name="KSO_WM_DIAGRAM_VIRTUALLY_FRAME" val="{&quot;height&quot;:547.3547244094487,&quot;left&quot;:-0.4926771653543307,&quot;top&quot;:-0.6244881889763779,&quot;width&quot;:960.4931496062993}"/>
</p:tagLst>
</file>

<file path=ppt/tags/tag109.xml><?xml version="1.0" encoding="utf-8"?>
<p:tagLst xmlns:p="http://schemas.openxmlformats.org/presentationml/2006/main">
  <p:tag name="KSO_WM_DIAGRAM_VIRTUALLY_FRAME" val="{&quot;height&quot;:547.3547244094487,&quot;left&quot;:-0.4926771653543307,&quot;top&quot;:-0.6244881889763779,&quot;width&quot;:960.4931496062993}"/>
</p:tagLst>
</file>

<file path=ppt/tags/tag11.xml><?xml version="1.0" encoding="utf-8"?>
<p:tagLst xmlns:p="http://schemas.openxmlformats.org/presentationml/2006/main">
  <p:tag name="KSO_WM_DIAGRAM_VIRTUALLY_FRAME" val="{&quot;height&quot;:343.7338582677165,&quot;left&quot;:164.62960629921258,&quot;top&quot;:58.01393700787403,&quot;width&quot;:571.0332283464566}"/>
</p:tagLst>
</file>

<file path=ppt/tags/tag110.xml><?xml version="1.0" encoding="utf-8"?>
<p:tagLst xmlns:p="http://schemas.openxmlformats.org/presentationml/2006/main">
  <p:tag name="KSO_WM_DIAGRAM_VIRTUALLY_FRAME" val="{&quot;height&quot;:547.3547244094487,&quot;left&quot;:-0.4926771653543307,&quot;top&quot;:-0.6244881889763779,&quot;width&quot;:960.4931496062993}"/>
</p:tagLst>
</file>

<file path=ppt/tags/tag111.xml><?xml version="1.0" encoding="utf-8"?>
<p:tagLst xmlns:p="http://schemas.openxmlformats.org/presentationml/2006/main">
  <p:tag name="KSO_WM_DIAGRAM_VIRTUALLY_FRAME" val="{&quot;height&quot;:547.3547244094487,&quot;left&quot;:-0.4926771653543307,&quot;top&quot;:-0.6244881889763779,&quot;width&quot;:960.4931496062993}"/>
</p:tagLst>
</file>

<file path=ppt/tags/tag112.xml><?xml version="1.0" encoding="utf-8"?>
<p:tagLst xmlns:p="http://schemas.openxmlformats.org/presentationml/2006/main">
  <p:tag name="KSO_WM_DIAGRAM_VIRTUALLY_FRAME" val="{&quot;height&quot;:547.3547244094487,&quot;left&quot;:-0.4926771653543307,&quot;top&quot;:-0.6244881889763779,&quot;width&quot;:960.4931496062993}"/>
</p:tagLst>
</file>

<file path=ppt/tags/tag113.xml><?xml version="1.0" encoding="utf-8"?>
<p:tagLst xmlns:p="http://schemas.openxmlformats.org/presentationml/2006/main">
  <p:tag name="KSO_WM_DIAGRAM_VIRTUALLY_FRAME" val="{&quot;height&quot;:547.3547244094487,&quot;left&quot;:-0.4926771653543307,&quot;top&quot;:-0.6244881889763779,&quot;width&quot;:960.4931496062993}"/>
</p:tagLst>
</file>

<file path=ppt/tags/tag114.xml><?xml version="1.0" encoding="utf-8"?>
<p:tagLst xmlns:p="http://schemas.openxmlformats.org/presentationml/2006/main">
  <p:tag name="KSO_WM_DIAGRAM_VIRTUALLY_FRAME" val="{&quot;height&quot;:547.3547244094487,&quot;left&quot;:-0.4926771653543307,&quot;top&quot;:-0.6244881889763779,&quot;width&quot;:960.4931496062993}"/>
</p:tagLst>
</file>

<file path=ppt/tags/tag115.xml><?xml version="1.0" encoding="utf-8"?>
<p:tagLst xmlns:p="http://schemas.openxmlformats.org/presentationml/2006/main">
  <p:tag name="KSO_WM_DIAGRAM_VIRTUALLY_FRAME" val="{&quot;height&quot;:547.3547244094487,&quot;left&quot;:-0.4926771653543307,&quot;top&quot;:-0.6244881889763779,&quot;width&quot;:960.4931496062993}"/>
</p:tagLst>
</file>

<file path=ppt/tags/tag116.xml><?xml version="1.0" encoding="utf-8"?>
<p:tagLst xmlns:p="http://schemas.openxmlformats.org/presentationml/2006/main">
  <p:tag name="KSO_WM_DIAGRAM_VIRTUALLY_FRAME" val="{&quot;height&quot;:547.3547244094487,&quot;left&quot;:-0.4926771653543307,&quot;top&quot;:-0.6244881889763779,&quot;width&quot;:960.4931496062993}"/>
</p:tagLst>
</file>

<file path=ppt/tags/tag117.xml><?xml version="1.0" encoding="utf-8"?>
<p:tagLst xmlns:p="http://schemas.openxmlformats.org/presentationml/2006/main">
  <p:tag name="KSO_WM_DIAGRAM_VIRTUALLY_FRAME" val="{&quot;height&quot;:547.3547244094487,&quot;left&quot;:-0.4926771653543307,&quot;top&quot;:-0.6244881889763779,&quot;width&quot;:960.4931496062993}"/>
</p:tagLst>
</file>

<file path=ppt/tags/tag118.xml><?xml version="1.0" encoding="utf-8"?>
<p:tagLst xmlns:p="http://schemas.openxmlformats.org/presentationml/2006/main">
  <p:tag name="KSO_WM_DIAGRAM_VIRTUALLY_FRAME" val="{&quot;height&quot;:235.2062992125985,&quot;left&quot;:473.49118110236225,&quot;top&quot;:183.21062992125982,&quot;width&quot;:414.6588188976378}"/>
</p:tagLst>
</file>

<file path=ppt/tags/tag119.xml><?xml version="1.0" encoding="utf-8"?>
<p:tagLst xmlns:p="http://schemas.openxmlformats.org/presentationml/2006/main">
  <p:tag name="KSO_WM_DIAGRAM_VIRTUALLY_FRAME" val="{&quot;height&quot;:235.2062992125985,&quot;left&quot;:473.49118110236225,&quot;top&quot;:183.21062992125982,&quot;width&quot;:414.6588188976378}"/>
</p:tagLst>
</file>

<file path=ppt/tags/tag12.xml><?xml version="1.0" encoding="utf-8"?>
<p:tagLst xmlns:p="http://schemas.openxmlformats.org/presentationml/2006/main">
  <p:tag name="KSO_WM_DIAGRAM_VIRTUALLY_FRAME" val="{&quot;height&quot;:343.7338582677165,&quot;left&quot;:164.62960629921258,&quot;top&quot;:58.01393700787403,&quot;width&quot;:571.0332283464566}"/>
</p:tagLst>
</file>

<file path=ppt/tags/tag120.xml><?xml version="1.0" encoding="utf-8"?>
<p:tagLst xmlns:p="http://schemas.openxmlformats.org/presentationml/2006/main">
  <p:tag name="KSO_WM_DIAGRAM_VIRTUALLY_FRAME" val="{&quot;height&quot;:235.2062992125985,&quot;left&quot;:473.49118110236225,&quot;top&quot;:183.21062992125982,&quot;width&quot;:414.6588188976378}"/>
</p:tagLst>
</file>

<file path=ppt/tags/tag121.xml><?xml version="1.0" encoding="utf-8"?>
<p:tagLst xmlns:p="http://schemas.openxmlformats.org/presentationml/2006/main">
  <p:tag name="KSO_WM_DIAGRAM_VIRTUALLY_FRAME" val="{&quot;height&quot;:235.2062992125985,&quot;left&quot;:473.49118110236225,&quot;top&quot;:183.21062992125982,&quot;width&quot;:414.6588188976378}"/>
</p:tagLst>
</file>

<file path=ppt/tags/tag122.xml><?xml version="1.0" encoding="utf-8"?>
<p:tagLst xmlns:p="http://schemas.openxmlformats.org/presentationml/2006/main">
  <p:tag name="KSO_WM_DIAGRAM_VIRTUALLY_FRAME" val="{&quot;height&quot;:542.7716535433071,&quot;left&quot;:441.85,&quot;top&quot;:0,&quot;width&quot;:518.1504724409449}"/>
</p:tagLst>
</file>

<file path=ppt/tags/tag123.xml><?xml version="1.0" encoding="utf-8"?>
<p:tagLst xmlns:p="http://schemas.openxmlformats.org/presentationml/2006/main">
  <p:tag name="KSO_WM_DIAGRAM_VIRTUALLY_FRAME" val="{&quot;height&quot;:542.7716535433071,&quot;left&quot;:441.85,&quot;top&quot;:0,&quot;width&quot;:518.1504724409449}"/>
</p:tagLst>
</file>

<file path=ppt/tags/tag124.xml><?xml version="1.0" encoding="utf-8"?>
<p:tagLst xmlns:p="http://schemas.openxmlformats.org/presentationml/2006/main">
  <p:tag name="KSO_WM_DIAGRAM_VIRTUALLY_FRAME" val="{&quot;height&quot;:542.7716535433071,&quot;left&quot;:441.85,&quot;top&quot;:0,&quot;width&quot;:518.1504724409449}"/>
</p:tagLst>
</file>

<file path=ppt/tags/tag125.xml><?xml version="1.0" encoding="utf-8"?>
<p:tagLst xmlns:p="http://schemas.openxmlformats.org/presentationml/2006/main">
  <p:tag name="KSO_WM_DIAGRAM_VIRTUALLY_FRAME" val="{&quot;height&quot;:542.7716535433071,&quot;left&quot;:441.85,&quot;top&quot;:0,&quot;width&quot;:518.1504724409449}"/>
</p:tagLst>
</file>

<file path=ppt/tags/tag126.xml><?xml version="1.0" encoding="utf-8"?>
<p:tagLst xmlns:p="http://schemas.openxmlformats.org/presentationml/2006/main">
  <p:tag name="KSO_WM_DIAGRAM_VIRTUALLY_FRAME" val="{&quot;height&quot;:542.7716535433071,&quot;left&quot;:441.85,&quot;top&quot;:0,&quot;width&quot;:518.1504724409449}"/>
</p:tagLst>
</file>

<file path=ppt/tags/tag127.xml><?xml version="1.0" encoding="utf-8"?>
<p:tagLst xmlns:p="http://schemas.openxmlformats.org/presentationml/2006/main">
  <p:tag name="KSO_WM_DIAGRAM_VIRTUALLY_FRAME" val="{&quot;height&quot;:542.7716535433071,&quot;left&quot;:441.85,&quot;top&quot;:0,&quot;width&quot;:518.1504724409449}"/>
</p:tagLst>
</file>

<file path=ppt/tags/tag128.xml><?xml version="1.0" encoding="utf-8"?>
<p:tagLst xmlns:p="http://schemas.openxmlformats.org/presentationml/2006/main">
  <p:tag name="KSO_WM_DIAGRAM_VIRTUALLY_FRAME" val="{&quot;height&quot;:542.7716535433071,&quot;left&quot;:441.85,&quot;top&quot;:0,&quot;width&quot;:518.1504724409449}"/>
</p:tagLst>
</file>

<file path=ppt/tags/tag129.xml><?xml version="1.0" encoding="utf-8"?>
<p:tagLst xmlns:p="http://schemas.openxmlformats.org/presentationml/2006/main">
  <p:tag name="KSO_WM_DIAGRAM_VIRTUALLY_FRAME" val="{&quot;height&quot;:542.7716535433071,&quot;left&quot;:441.85,&quot;top&quot;:0,&quot;width&quot;:518.1504724409449}"/>
</p:tagLst>
</file>

<file path=ppt/tags/tag13.xml><?xml version="1.0" encoding="utf-8"?>
<p:tagLst xmlns:p="http://schemas.openxmlformats.org/presentationml/2006/main">
  <p:tag name="KSO_WM_DIAGRAM_VIRTUALLY_FRAME" val="{&quot;height&quot;:343.7338582677165,&quot;left&quot;:164.62960629921258,&quot;top&quot;:58.01393700787403,&quot;width&quot;:571.0332283464566}"/>
</p:tagLst>
</file>

<file path=ppt/tags/tag130.xml><?xml version="1.0" encoding="utf-8"?>
<p:tagLst xmlns:p="http://schemas.openxmlformats.org/presentationml/2006/main">
  <p:tag name="KSO_WM_DIAGRAM_VIRTUALLY_FRAME" val="{&quot;height&quot;:542.7716535433071,&quot;left&quot;:441.85,&quot;top&quot;:0,&quot;width&quot;:518.1504724409449}"/>
</p:tagLst>
</file>

<file path=ppt/tags/tag131.xml><?xml version="1.0" encoding="utf-8"?>
<p:tagLst xmlns:p="http://schemas.openxmlformats.org/presentationml/2006/main">
  <p:tag name="KSO_WM_DIAGRAM_VIRTUALLY_FRAME" val="{&quot;height&quot;:542.7716535433071,&quot;left&quot;:441.85,&quot;top&quot;:0,&quot;width&quot;:518.1504724409449}"/>
</p:tagLst>
</file>

<file path=ppt/tags/tag132.xml><?xml version="1.0" encoding="utf-8"?>
<p:tagLst xmlns:p="http://schemas.openxmlformats.org/presentationml/2006/main">
  <p:tag name="KSO_WM_DIAGRAM_VIRTUALLY_FRAME" val="{&quot;height&quot;:542.7716535433071,&quot;left&quot;:441.85,&quot;top&quot;:0,&quot;width&quot;:518.1504724409449}"/>
</p:tagLst>
</file>

<file path=ppt/tags/tag133.xml><?xml version="1.0" encoding="utf-8"?>
<p:tagLst xmlns:p="http://schemas.openxmlformats.org/presentationml/2006/main">
  <p:tag name="KSO_WM_DIAGRAM_VIRTUALLY_FRAME" val="{&quot;height&quot;:542.7716535433071,&quot;left&quot;:441.85,&quot;top&quot;:0,&quot;width&quot;:518.1504724409449}"/>
</p:tagLst>
</file>

<file path=ppt/tags/tag134.xml><?xml version="1.0" encoding="utf-8"?>
<p:tagLst xmlns:p="http://schemas.openxmlformats.org/presentationml/2006/main">
  <p:tag name="KSO_WM_DIAGRAM_VIRTUALLY_FRAME" val="{&quot;height&quot;:542.7716535433071,&quot;left&quot;:441.85,&quot;top&quot;:0,&quot;width&quot;:518.1504724409449}"/>
</p:tagLst>
</file>

<file path=ppt/tags/tag135.xml><?xml version="1.0" encoding="utf-8"?>
<p:tagLst xmlns:p="http://schemas.openxmlformats.org/presentationml/2006/main">
  <p:tag name="KSO_WM_DIAGRAM_VIRTUALLY_FRAME" val="{&quot;height&quot;:542.7716535433071,&quot;left&quot;:441.85,&quot;top&quot;:0,&quot;width&quot;:518.1504724409449}"/>
</p:tagLst>
</file>

<file path=ppt/tags/tag136.xml><?xml version="1.0" encoding="utf-8"?>
<p:tagLst xmlns:p="http://schemas.openxmlformats.org/presentationml/2006/main">
  <p:tag name="KSO_WM_DIAGRAM_VIRTUALLY_FRAME" val="{&quot;height&quot;:542.7716535433071,&quot;left&quot;:441.85,&quot;top&quot;:0,&quot;width&quot;:518.1504724409449}"/>
</p:tagLst>
</file>

<file path=ppt/tags/tag137.xml><?xml version="1.0" encoding="utf-8"?>
<p:tagLst xmlns:p="http://schemas.openxmlformats.org/presentationml/2006/main">
  <p:tag name="KSO_WM_DIAGRAM_VIRTUALLY_FRAME" val="{&quot;height&quot;:542.7716535433071,&quot;left&quot;:441.85,&quot;top&quot;:0,&quot;width&quot;:518.1504724409449}"/>
</p:tagLst>
</file>

<file path=ppt/tags/tag138.xml><?xml version="1.0" encoding="utf-8"?>
<p:tagLst xmlns:p="http://schemas.openxmlformats.org/presentationml/2006/main">
  <p:tag name="KSO_WM_DIAGRAM_VIRTUALLY_FRAME" val="{&quot;height&quot;:542.7716535433071,&quot;left&quot;:441.85,&quot;top&quot;:0,&quot;width&quot;:518.1504724409449}"/>
</p:tagLst>
</file>

<file path=ppt/tags/tag139.xml><?xml version="1.0" encoding="utf-8"?>
<p:tagLst xmlns:p="http://schemas.openxmlformats.org/presentationml/2006/main">
  <p:tag name="KSO_WM_DIAGRAM_VIRTUALLY_FRAME" val="{&quot;height&quot;:542.7716535433071,&quot;left&quot;:441.85,&quot;top&quot;:0,&quot;width&quot;:518.1504724409449}"/>
</p:tagLst>
</file>

<file path=ppt/tags/tag14.xml><?xml version="1.0" encoding="utf-8"?>
<p:tagLst xmlns:p="http://schemas.openxmlformats.org/presentationml/2006/main">
  <p:tag name="KSO_WM_DIAGRAM_VIRTUALLY_FRAME" val="{&quot;height&quot;:343.7338582677165,&quot;left&quot;:164.62960629921258,&quot;top&quot;:58.01393700787403,&quot;width&quot;:571.0332283464566}"/>
</p:tagLst>
</file>

<file path=ppt/tags/tag140.xml><?xml version="1.0" encoding="utf-8"?>
<p:tagLst xmlns:p="http://schemas.openxmlformats.org/presentationml/2006/main">
  <p:tag name="KSO_WM_DIAGRAM_VIRTUALLY_FRAME" val="{&quot;height&quot;:542.7716535433071,&quot;left&quot;:441.85,&quot;top&quot;:0,&quot;width&quot;:518.1504724409449}"/>
</p:tagLst>
</file>

<file path=ppt/tags/tag141.xml><?xml version="1.0" encoding="utf-8"?>
<p:tagLst xmlns:p="http://schemas.openxmlformats.org/presentationml/2006/main">
  <p:tag name="KSO_WM_DIAGRAM_VIRTUALLY_FRAME" val="{&quot;height&quot;:542.7716535433071,&quot;left&quot;:441.85,&quot;top&quot;:0,&quot;width&quot;:518.1504724409449}"/>
</p:tagLst>
</file>

<file path=ppt/tags/tag142.xml><?xml version="1.0" encoding="utf-8"?>
<p:tagLst xmlns:p="http://schemas.openxmlformats.org/presentationml/2006/main">
  <p:tag name="KSO_WM_DIAGRAM_VIRTUALLY_FRAME" val="{&quot;height&quot;:542.7716535433071,&quot;left&quot;:441.85,&quot;top&quot;:0,&quot;width&quot;:518.1504724409449}"/>
</p:tagLst>
</file>

<file path=ppt/tags/tag143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343.7338582677165,&quot;left&quot;:164.62960629921258,&quot;top&quot;:58.01393700787403,&quot;width&quot;:571.0332283464566}"/>
</p:tagLst>
</file>

<file path=ppt/tags/tag16.xml><?xml version="1.0" encoding="utf-8"?>
<p:tagLst xmlns:p="http://schemas.openxmlformats.org/presentationml/2006/main">
  <p:tag name="KSO_WM_DIAGRAM_VIRTUALLY_FRAME" val="{&quot;height&quot;:343.7338582677165,&quot;left&quot;:164.62960629921258,&quot;top&quot;:58.01393700787403,&quot;width&quot;:571.0332283464566}"/>
</p:tagLst>
</file>

<file path=ppt/tags/tag17.xml><?xml version="1.0" encoding="utf-8"?>
<p:tagLst xmlns:p="http://schemas.openxmlformats.org/presentationml/2006/main">
  <p:tag name="KSO_WM_DIAGRAM_VIRTUALLY_FRAME" val="{&quot;height&quot;:343.7338582677165,&quot;left&quot;:164.62960629921258,&quot;top&quot;:58.01393700787403,&quot;width&quot;:571.0332283464566}"/>
</p:tagLst>
</file>

<file path=ppt/tags/tag18.xml><?xml version="1.0" encoding="utf-8"?>
<p:tagLst xmlns:p="http://schemas.openxmlformats.org/presentationml/2006/main">
  <p:tag name="KSO_WM_DIAGRAM_VIRTUALLY_FRAME" val="{&quot;height&quot;:343.7338582677165,&quot;left&quot;:164.62960629921258,&quot;top&quot;:58.01393700787403,&quot;width&quot;:571.0332283464566}"/>
</p:tagLst>
</file>

<file path=ppt/tags/tag19.xml><?xml version="1.0" encoding="utf-8"?>
<p:tagLst xmlns:p="http://schemas.openxmlformats.org/presentationml/2006/main">
  <p:tag name="KSO_WM_DIAGRAM_VIRTUALLY_FRAME" val="{&quot;height&quot;:343.7338582677165,&quot;left&quot;:164.62960629921258,&quot;top&quot;:58.01393700787403,&quot;width&quot;:571.0332283464566}"/>
</p:tagLst>
</file>

<file path=ppt/tags/tag2.xml><?xml version="1.0" encoding="utf-8"?>
<p:tagLst xmlns:p="http://schemas.openxmlformats.org/presentationml/2006/main">
  <p:tag name="KSO_WM_DIAGRAM_VIRTUALLY_FRAME" val="{&quot;height&quot;:343.7338582677165,&quot;left&quot;:164.62960629921258,&quot;top&quot;:58.01393700787403,&quot;width&quot;:571.0332283464566}"/>
</p:tagLst>
</file>

<file path=ppt/tags/tag20.xml><?xml version="1.0" encoding="utf-8"?>
<p:tagLst xmlns:p="http://schemas.openxmlformats.org/presentationml/2006/main">
  <p:tag name="KSO_WM_DIAGRAM_VIRTUALLY_FRAME" val="{&quot;height&quot;:170.68385826771652,&quot;left&quot;:185.02960629921262,&quot;top&quot;:231.06393700787402,&quot;width&quot;:550.6332283464566}"/>
</p:tagLst>
</file>

<file path=ppt/tags/tag21.xml><?xml version="1.0" encoding="utf-8"?>
<p:tagLst xmlns:p="http://schemas.openxmlformats.org/presentationml/2006/main">
  <p:tag name="KSO_WM_DIAGRAM_VIRTUALLY_FRAME" val="{&quot;height&quot;:170.68385826771652,&quot;left&quot;:185.02960629921262,&quot;top&quot;:231.06393700787402,&quot;width&quot;:550.6332283464566}"/>
</p:tagLst>
</file>

<file path=ppt/tags/tag22.xml><?xml version="1.0" encoding="utf-8"?>
<p:tagLst xmlns:p="http://schemas.openxmlformats.org/presentationml/2006/main">
  <p:tag name="KSO_WM_DIAGRAM_VIRTUALLY_FRAME" val="{&quot;height&quot;:170.68385826771652,&quot;left&quot;:185.02960629921262,&quot;top&quot;:231.06393700787402,&quot;width&quot;:550.6332283464566}"/>
</p:tagLst>
</file>

<file path=ppt/tags/tag23.xml><?xml version="1.0" encoding="utf-8"?>
<p:tagLst xmlns:p="http://schemas.openxmlformats.org/presentationml/2006/main">
  <p:tag name="KSO_WM_DIAGRAM_VIRTUALLY_FRAME" val="{&quot;height&quot;:170.68385826771652,&quot;left&quot;:185.02960629921262,&quot;top&quot;:231.06393700787402,&quot;width&quot;:550.6332283464566}"/>
</p:tagLst>
</file>

<file path=ppt/tags/tag24.xml><?xml version="1.0" encoding="utf-8"?>
<p:tagLst xmlns:p="http://schemas.openxmlformats.org/presentationml/2006/main">
  <p:tag name="KSO_WM_DIAGRAM_VIRTUALLY_FRAME" val="{&quot;height&quot;:170.68385826771652,&quot;left&quot;:185.02960629921262,&quot;top&quot;:231.06393700787402,&quot;width&quot;:550.6332283464566}"/>
</p:tagLst>
</file>

<file path=ppt/tags/tag25.xml><?xml version="1.0" encoding="utf-8"?>
<p:tagLst xmlns:p="http://schemas.openxmlformats.org/presentationml/2006/main">
  <p:tag name="KSO_WM_DIAGRAM_VIRTUALLY_FRAME" val="{&quot;height&quot;:170.68385826771652,&quot;left&quot;:185.02960629921262,&quot;top&quot;:231.06393700787402,&quot;width&quot;:550.6332283464566}"/>
</p:tagLst>
</file>

<file path=ppt/tags/tag26.xml><?xml version="1.0" encoding="utf-8"?>
<p:tagLst xmlns:p="http://schemas.openxmlformats.org/presentationml/2006/main">
  <p:tag name="KSO_WM_DIAGRAM_VIRTUALLY_FRAME" val="{&quot;height&quot;:170.68385826771652,&quot;left&quot;:185.02960629921262,&quot;top&quot;:231.06393700787402,&quot;width&quot;:550.6332283464566}"/>
</p:tagLst>
</file>

<file path=ppt/tags/tag27.xml><?xml version="1.0" encoding="utf-8"?>
<p:tagLst xmlns:p="http://schemas.openxmlformats.org/presentationml/2006/main">
  <p:tag name="KSO_WM_DIAGRAM_VIRTUALLY_FRAME" val="{&quot;height&quot;:170.68385826771652,&quot;left&quot;:185.02960629921262,&quot;top&quot;:231.06393700787402,&quot;width&quot;:550.6332283464566}"/>
</p:tagLst>
</file>

<file path=ppt/tags/tag28.xml><?xml version="1.0" encoding="utf-8"?>
<p:tagLst xmlns:p="http://schemas.openxmlformats.org/presentationml/2006/main">
  <p:tag name="KSO_WM_DIAGRAM_VIRTUALLY_FRAME" val="{&quot;height&quot;:170.68385826771652,&quot;left&quot;:185.02960629921262,&quot;top&quot;:231.06393700787402,&quot;width&quot;:550.6332283464566}"/>
</p:tagLst>
</file>

<file path=ppt/tags/tag29.xml><?xml version="1.0" encoding="utf-8"?>
<p:tagLst xmlns:p="http://schemas.openxmlformats.org/presentationml/2006/main">
  <p:tag name="KSO_WM_DIAGRAM_VIRTUALLY_FRAME" val="{&quot;height&quot;:170.68385826771652,&quot;left&quot;:185.02960629921262,&quot;top&quot;:231.06393700787402,&quot;width&quot;:550.6332283464566}"/>
</p:tagLst>
</file>

<file path=ppt/tags/tag3.xml><?xml version="1.0" encoding="utf-8"?>
<p:tagLst xmlns:p="http://schemas.openxmlformats.org/presentationml/2006/main">
  <p:tag name="KSO_WM_DIAGRAM_VIRTUALLY_FRAME" val="{&quot;height&quot;:343.7338582677165,&quot;left&quot;:164.62960629921258,&quot;top&quot;:58.01393700787403,&quot;width&quot;:571.0332283464566}"/>
</p:tagLst>
</file>

<file path=ppt/tags/tag30.xml><?xml version="1.0" encoding="utf-8"?>
<p:tagLst xmlns:p="http://schemas.openxmlformats.org/presentationml/2006/main">
  <p:tag name="KSO_WM_DIAGRAM_VIRTUALLY_FRAME" val="{&quot;height&quot;:170.68385826771652,&quot;left&quot;:185.02960629921262,&quot;top&quot;:231.06393700787402,&quot;width&quot;:550.6332283464566}"/>
</p:tagLst>
</file>

<file path=ppt/tags/tag31.xml><?xml version="1.0" encoding="utf-8"?>
<p:tagLst xmlns:p="http://schemas.openxmlformats.org/presentationml/2006/main">
  <p:tag name="KSO_WM_DIAGRAM_VIRTUALLY_FRAME" val="{&quot;height&quot;:170.68385826771652,&quot;left&quot;:185.02960629921262,&quot;top&quot;:231.06393700787402,&quot;width&quot;:550.6332283464566}"/>
</p:tagLst>
</file>

<file path=ppt/tags/tag32.xml><?xml version="1.0" encoding="utf-8"?>
<p:tagLst xmlns:p="http://schemas.openxmlformats.org/presentationml/2006/main">
  <p:tag name="KSO_WM_DIAGRAM_VIRTUALLY_FRAME" val="{&quot;height&quot;:170.68385826771652,&quot;left&quot;:185.02960629921262,&quot;top&quot;:231.06393700787402,&quot;width&quot;:550.6332283464566}"/>
</p:tagLst>
</file>

<file path=ppt/tags/tag33.xml><?xml version="1.0" encoding="utf-8"?>
<p:tagLst xmlns:p="http://schemas.openxmlformats.org/presentationml/2006/main">
  <p:tag name="KSO_WM_DIAGRAM_VIRTUALLY_FRAME" val="{&quot;height&quot;:170.68385826771652,&quot;left&quot;:185.02960629921262,&quot;top&quot;:231.06393700787402,&quot;width&quot;:550.6332283464566}"/>
</p:tagLst>
</file>

<file path=ppt/tags/tag34.xml><?xml version="1.0" encoding="utf-8"?>
<p:tagLst xmlns:p="http://schemas.openxmlformats.org/presentationml/2006/main">
  <p:tag name="KSO_WM_DIAGRAM_VIRTUALLY_FRAME" val="{&quot;height&quot;:170.68385826771652,&quot;left&quot;:185.02960629921262,&quot;top&quot;:231.06393700787402,&quot;width&quot;:550.6332283464566}"/>
</p:tagLst>
</file>

<file path=ppt/tags/tag35.xml><?xml version="1.0" encoding="utf-8"?>
<p:tagLst xmlns:p="http://schemas.openxmlformats.org/presentationml/2006/main">
  <p:tag name="KSO_WM_DIAGRAM_VIRTUALLY_FRAME" val="{&quot;height&quot;:170.68385826771652,&quot;left&quot;:185.02960629921262,&quot;top&quot;:231.06393700787402,&quot;width&quot;:550.6332283464566}"/>
</p:tagLst>
</file>

<file path=ppt/tags/tag36.xml><?xml version="1.0" encoding="utf-8"?>
<p:tagLst xmlns:p="http://schemas.openxmlformats.org/presentationml/2006/main">
  <p:tag name="KSO_WM_DIAGRAM_VIRTUALLY_FRAME" val="{&quot;height&quot;:170.68385826771652,&quot;left&quot;:185.02960629921262,&quot;top&quot;:231.06393700787402,&quot;width&quot;:550.6332283464566}"/>
</p:tagLst>
</file>

<file path=ppt/tags/tag37.xml><?xml version="1.0" encoding="utf-8"?>
<p:tagLst xmlns:p="http://schemas.openxmlformats.org/presentationml/2006/main">
  <p:tag name="KSO_WM_DIAGRAM_VIRTUALLY_FRAME" val="{&quot;height&quot;:170.68385826771652,&quot;left&quot;:185.02960629921262,&quot;top&quot;:231.06393700787402,&quot;width&quot;:550.6332283464566}"/>
</p:tagLst>
</file>

<file path=ppt/tags/tag38.xml><?xml version="1.0" encoding="utf-8"?>
<p:tagLst xmlns:p="http://schemas.openxmlformats.org/presentationml/2006/main">
  <p:tag name="KSO_WM_DIAGRAM_VIRTUALLY_FRAME" val="{&quot;height&quot;:641.55,&quot;left&quot;:-82.31637795275591,&quot;top&quot;:-1.8,&quot;width&quot;:1044.2264566929134}"/>
</p:tagLst>
</file>

<file path=ppt/tags/tag39.xml><?xml version="1.0" encoding="utf-8"?>
<p:tagLst xmlns:p="http://schemas.openxmlformats.org/presentationml/2006/main">
  <p:tag name="KSO_WM_DIAGRAM_VIRTUALLY_FRAME" val="{&quot;height&quot;:545.0941732283466,&quot;left&quot;:52.5,&quot;top&quot;:-1.7998425196850394,&quot;width&quot;:907.5005511811023}"/>
</p:tagLst>
</file>

<file path=ppt/tags/tag4.xml><?xml version="1.0" encoding="utf-8"?>
<p:tagLst xmlns:p="http://schemas.openxmlformats.org/presentationml/2006/main">
  <p:tag name="KSO_WM_DIAGRAM_VIRTUALLY_FRAME" val="{&quot;height&quot;:343.7338582677165,&quot;left&quot;:164.62960629921258,&quot;top&quot;:58.01393700787403,&quot;width&quot;:571.0332283464566}"/>
</p:tagLst>
</file>

<file path=ppt/tags/tag40.xml><?xml version="1.0" encoding="utf-8"?>
<p:tagLst xmlns:p="http://schemas.openxmlformats.org/presentationml/2006/main">
  <p:tag name="KSO_WM_DIAGRAM_VIRTUALLY_FRAME" val="{&quot;height&quot;:641.55,&quot;left&quot;:-82.31637795275591,&quot;top&quot;:-1.8,&quot;width&quot;:1044.2264566929134}"/>
</p:tagLst>
</file>

<file path=ppt/tags/tag41.xml><?xml version="1.0" encoding="utf-8"?>
<p:tagLst xmlns:p="http://schemas.openxmlformats.org/presentationml/2006/main">
  <p:tag name="KSO_WM_DIAGRAM_VIRTUALLY_FRAME" val="{&quot;height&quot;:641.55,&quot;left&quot;:-82.31637795275591,&quot;top&quot;:-1.8,&quot;width&quot;:1044.2264566929134}"/>
</p:tagLst>
</file>

<file path=ppt/tags/tag42.xml><?xml version="1.0" encoding="utf-8"?>
<p:tagLst xmlns:p="http://schemas.openxmlformats.org/presentationml/2006/main">
  <p:tag name="KSO_WM_DIAGRAM_VIRTUALLY_FRAME" val="{&quot;height&quot;:641.55,&quot;left&quot;:-82.31637795275591,&quot;top&quot;:-1.8,&quot;width&quot;:1044.2264566929134}"/>
</p:tagLst>
</file>

<file path=ppt/tags/tag43.xml><?xml version="1.0" encoding="utf-8"?>
<p:tagLst xmlns:p="http://schemas.openxmlformats.org/presentationml/2006/main">
  <p:tag name="KSO_WM_DIAGRAM_VIRTUALLY_FRAME" val="{&quot;height&quot;:641.55,&quot;left&quot;:-82.31637795275591,&quot;top&quot;:-1.8,&quot;width&quot;:1044.2264566929134}"/>
</p:tagLst>
</file>

<file path=ppt/tags/tag44.xml><?xml version="1.0" encoding="utf-8"?>
<p:tagLst xmlns:p="http://schemas.openxmlformats.org/presentationml/2006/main">
  <p:tag name="KSO_WM_DIAGRAM_VIRTUALLY_FRAME" val="{&quot;height&quot;:641.55,&quot;left&quot;:-82.31637795275591,&quot;top&quot;:-1.8,&quot;width&quot;:1044.2264566929134}"/>
</p:tagLst>
</file>

<file path=ppt/tags/tag45.xml><?xml version="1.0" encoding="utf-8"?>
<p:tagLst xmlns:p="http://schemas.openxmlformats.org/presentationml/2006/main">
  <p:tag name="KSO_WM_DIAGRAM_VIRTUALLY_FRAME" val="{&quot;height&quot;:641.55,&quot;left&quot;:-82.31637795275591,&quot;top&quot;:-1.8,&quot;width&quot;:1044.2264566929134}"/>
</p:tagLst>
</file>

<file path=ppt/tags/tag46.xml><?xml version="1.0" encoding="utf-8"?>
<p:tagLst xmlns:p="http://schemas.openxmlformats.org/presentationml/2006/main">
  <p:tag name="KSO_WM_DIAGRAM_VIRTUALLY_FRAME" val="{&quot;height&quot;:641.55,&quot;left&quot;:-82.31637795275591,&quot;top&quot;:-1.8,&quot;width&quot;:1044.2264566929134}"/>
</p:tagLst>
</file>

<file path=ppt/tags/tag47.xml><?xml version="1.0" encoding="utf-8"?>
<p:tagLst xmlns:p="http://schemas.openxmlformats.org/presentationml/2006/main">
  <p:tag name="KSO_WM_DIAGRAM_VIRTUALLY_FRAME" val="{&quot;height&quot;:641.55,&quot;left&quot;:-82.31637795275591,&quot;top&quot;:-1.8,&quot;width&quot;:1044.2264566929134}"/>
</p:tagLst>
</file>

<file path=ppt/tags/tag48.xml><?xml version="1.0" encoding="utf-8"?>
<p:tagLst xmlns:p="http://schemas.openxmlformats.org/presentationml/2006/main">
  <p:tag name="KSO_WM_DIAGRAM_VIRTUALLY_FRAME" val="{&quot;height&quot;:641.55,&quot;left&quot;:-82.31637795275591,&quot;top&quot;:-1.8,&quot;width&quot;:1044.2264566929134}"/>
</p:tagLst>
</file>

<file path=ppt/tags/tag49.xml><?xml version="1.0" encoding="utf-8"?>
<p:tagLst xmlns:p="http://schemas.openxmlformats.org/presentationml/2006/main">
  <p:tag name="KSO_WM_DIAGRAM_VIRTUALLY_FRAME" val="{&quot;height&quot;:641.55,&quot;left&quot;:-82.31637795275591,&quot;top&quot;:-1.8,&quot;width&quot;:1044.2264566929134}"/>
</p:tagLst>
</file>

<file path=ppt/tags/tag5.xml><?xml version="1.0" encoding="utf-8"?>
<p:tagLst xmlns:p="http://schemas.openxmlformats.org/presentationml/2006/main">
  <p:tag name="KSO_WM_DIAGRAM_VIRTUALLY_FRAME" val="{&quot;height&quot;:343.7338582677165,&quot;left&quot;:164.62960629921258,&quot;top&quot;:58.01393700787403,&quot;width&quot;:571.0332283464566}"/>
</p:tagLst>
</file>

<file path=ppt/tags/tag50.xml><?xml version="1.0" encoding="utf-8"?>
<p:tagLst xmlns:p="http://schemas.openxmlformats.org/presentationml/2006/main">
  <p:tag name="KSO_WM_BEAUTIFY_FLAG" val=""/>
  <p:tag name="KSO_WM_DIAGRAM_VIRTUALLY_FRAME" val="{&quot;height&quot;:555.5,&quot;left&quot;:-19.36637795275592,&quot;top&quot;:84.25,&quot;width&quot;:981.2764566929134}"/>
</p:tagLst>
</file>

<file path=ppt/tags/tag51.xml><?xml version="1.0" encoding="utf-8"?>
<p:tagLst xmlns:p="http://schemas.openxmlformats.org/presentationml/2006/main">
  <p:tag name="KSO_WM_BEAUTIFY_FLAG" val=""/>
  <p:tag name="KSO_WM_DIAGRAM_VIRTUALLY_FRAME" val="{&quot;height&quot;:641.55,&quot;left&quot;:-82.31637795275591,&quot;top&quot;:-1.8,&quot;width&quot;:1044.2264566929134}"/>
</p:tagLst>
</file>

<file path=ppt/tags/tag52.xml><?xml version="1.0" encoding="utf-8"?>
<p:tagLst xmlns:p="http://schemas.openxmlformats.org/presentationml/2006/main">
  <p:tag name="KSO_WM_DIAGRAM_VIRTUALLY_FRAME" val="{&quot;height&quot;:544.0206299212598,&quot;left&quot;:80.99299212598426,&quot;top&quot;:-0.6244881889763779,&quot;width&quot;:879.0074803149607}"/>
</p:tagLst>
</file>

<file path=ppt/tags/tag53.xml><?xml version="1.0" encoding="utf-8"?>
<p:tagLst xmlns:p="http://schemas.openxmlformats.org/presentationml/2006/main">
  <p:tag name="KSO_WM_DIAGRAM_VIRTUALLY_FRAME" val="{&quot;height&quot;:544.0206299212598,&quot;left&quot;:80.99299212598426,&quot;top&quot;:-0.6244881889763779,&quot;width&quot;:879.0074803149607}"/>
</p:tagLst>
</file>

<file path=ppt/tags/tag54.xml><?xml version="1.0" encoding="utf-8"?>
<p:tagLst xmlns:p="http://schemas.openxmlformats.org/presentationml/2006/main">
  <p:tag name="KSO_WM_DIAGRAM_VIRTUALLY_FRAME" val="{&quot;height&quot;:544.0206299212598,&quot;left&quot;:80.99299212598426,&quot;top&quot;:-0.6244881889763779,&quot;width&quot;:879.0074803149607}"/>
</p:tagLst>
</file>

<file path=ppt/tags/tag55.xml><?xml version="1.0" encoding="utf-8"?>
<p:tagLst xmlns:p="http://schemas.openxmlformats.org/presentationml/2006/main">
  <p:tag name="KSO_WM_DIAGRAM_VIRTUALLY_FRAME" val="{&quot;height&quot;:544.0206299212598,&quot;left&quot;:80.99299212598426,&quot;top&quot;:-0.6244881889763779,&quot;width&quot;:879.0074803149607}"/>
</p:tagLst>
</file>

<file path=ppt/tags/tag56.xml><?xml version="1.0" encoding="utf-8"?>
<p:tagLst xmlns:p="http://schemas.openxmlformats.org/presentationml/2006/main">
  <p:tag name="KSO_WM_DIAGRAM_VIRTUALLY_FRAME" val="{&quot;height&quot;:544.0206299212598,&quot;left&quot;:80.99299212598426,&quot;top&quot;:-0.6244881889763779,&quot;width&quot;:879.0074803149607}"/>
</p:tagLst>
</file>

<file path=ppt/tags/tag57.xml><?xml version="1.0" encoding="utf-8"?>
<p:tagLst xmlns:p="http://schemas.openxmlformats.org/presentationml/2006/main">
  <p:tag name="KSO_WM_DIAGRAM_VIRTUALLY_FRAME" val="{&quot;height&quot;:544.0206299212598,&quot;left&quot;:80.99299212598426,&quot;top&quot;:-0.6244881889763779,&quot;width&quot;:879.0074803149607}"/>
</p:tagLst>
</file>

<file path=ppt/tags/tag58.xml><?xml version="1.0" encoding="utf-8"?>
<p:tagLst xmlns:p="http://schemas.openxmlformats.org/presentationml/2006/main">
  <p:tag name="KSO_WM_DIAGRAM_VIRTUALLY_FRAME" val="{&quot;height&quot;:544.0206299212598,&quot;left&quot;:80.99299212598426,&quot;top&quot;:-0.6244881889763779,&quot;width&quot;:879.0074803149607}"/>
</p:tagLst>
</file>

<file path=ppt/tags/tag59.xml><?xml version="1.0" encoding="utf-8"?>
<p:tagLst xmlns:p="http://schemas.openxmlformats.org/presentationml/2006/main">
  <p:tag name="KSO_WM_DIAGRAM_VIRTUALLY_FRAME" val="{&quot;height&quot;:544.0206299212598,&quot;left&quot;:80.99299212598426,&quot;top&quot;:-0.6244881889763779,&quot;width&quot;:879.0074803149607}"/>
</p:tagLst>
</file>

<file path=ppt/tags/tag6.xml><?xml version="1.0" encoding="utf-8"?>
<p:tagLst xmlns:p="http://schemas.openxmlformats.org/presentationml/2006/main">
  <p:tag name="KSO_WM_DIAGRAM_VIRTUALLY_FRAME" val="{&quot;height&quot;:343.7338582677165,&quot;left&quot;:164.62960629921258,&quot;top&quot;:58.01393700787403,&quot;width&quot;:571.0332283464566}"/>
</p:tagLst>
</file>

<file path=ppt/tags/tag60.xml><?xml version="1.0" encoding="utf-8"?>
<p:tagLst xmlns:p="http://schemas.openxmlformats.org/presentationml/2006/main">
  <p:tag name="KSO_WM_DIAGRAM_VIRTUALLY_FRAME" val="{&quot;height&quot;:544.0206299212598,&quot;left&quot;:80.99299212598426,&quot;top&quot;:-0.6244881889763779,&quot;width&quot;:879.0074803149607}"/>
</p:tagLst>
</file>

<file path=ppt/tags/tag61.xml><?xml version="1.0" encoding="utf-8"?>
<p:tagLst xmlns:p="http://schemas.openxmlformats.org/presentationml/2006/main">
  <p:tag name="KSO_WM_DIAGRAM_VIRTUALLY_FRAME" val="{&quot;height&quot;:544.0206299212598,&quot;left&quot;:80.99299212598426,&quot;top&quot;:-0.6244881889763779,&quot;width&quot;:879.0074803149607}"/>
</p:tagLst>
</file>

<file path=ppt/tags/tag62.xml><?xml version="1.0" encoding="utf-8"?>
<p:tagLst xmlns:p="http://schemas.openxmlformats.org/presentationml/2006/main">
  <p:tag name="KSO_WM_DIAGRAM_VIRTUALLY_FRAME" val="{&quot;height&quot;:544.0206299212598,&quot;left&quot;:80.99299212598426,&quot;top&quot;:-0.6244881889763779,&quot;width&quot;:879.0074803149607}"/>
</p:tagLst>
</file>

<file path=ppt/tags/tag63.xml><?xml version="1.0" encoding="utf-8"?>
<p:tagLst xmlns:p="http://schemas.openxmlformats.org/presentationml/2006/main">
  <p:tag name="KSO_WM_DIAGRAM_VIRTUALLY_FRAME" val="{&quot;height&quot;:544.0206299212598,&quot;left&quot;:80.99299212598426,&quot;top&quot;:-0.6244881889763779,&quot;width&quot;:879.0074803149607}"/>
</p:tagLst>
</file>

<file path=ppt/tags/tag64.xml><?xml version="1.0" encoding="utf-8"?>
<p:tagLst xmlns:p="http://schemas.openxmlformats.org/presentationml/2006/main">
  <p:tag name="KSO_WM_DIAGRAM_VIRTUALLY_FRAME" val="{&quot;height&quot;:544.0206299212598,&quot;left&quot;:80.99299212598426,&quot;top&quot;:-0.6244881889763779,&quot;width&quot;:879.0074803149607}"/>
</p:tagLst>
</file>

<file path=ppt/tags/tag65.xml><?xml version="1.0" encoding="utf-8"?>
<p:tagLst xmlns:p="http://schemas.openxmlformats.org/presentationml/2006/main">
  <p:tag name="KSO_WM_DIAGRAM_VIRTUALLY_FRAME" val="{&quot;height&quot;:544.0206299212598,&quot;left&quot;:80.99299212598426,&quot;top&quot;:-0.6244881889763779,&quot;width&quot;:879.0074803149607}"/>
</p:tagLst>
</file>

<file path=ppt/tags/tag66.xml><?xml version="1.0" encoding="utf-8"?>
<p:tagLst xmlns:p="http://schemas.openxmlformats.org/presentationml/2006/main">
  <p:tag name="KSO_WM_DIAGRAM_VIRTUALLY_FRAME" val="{&quot;height&quot;:544.0206299212598,&quot;left&quot;:80.99299212598426,&quot;top&quot;:-0.6244881889763779,&quot;width&quot;:879.0074803149607}"/>
</p:tagLst>
</file>

<file path=ppt/tags/tag67.xml><?xml version="1.0" encoding="utf-8"?>
<p:tagLst xmlns:p="http://schemas.openxmlformats.org/presentationml/2006/main">
  <p:tag name="KSO_WM_DIAGRAM_VIRTUALLY_FRAME" val="{&quot;height&quot;:544.0206299212598,&quot;left&quot;:80.99299212598426,&quot;top&quot;:-0.6244881889763779,&quot;width&quot;:879.0074803149607}"/>
</p:tagLst>
</file>

<file path=ppt/tags/tag68.xml><?xml version="1.0" encoding="utf-8"?>
<p:tagLst xmlns:p="http://schemas.openxmlformats.org/presentationml/2006/main">
  <p:tag name="KSO_WM_DIAGRAM_VIRTUALLY_FRAME" val="{&quot;height&quot;:544.0206299212598,&quot;left&quot;:80.99299212598426,&quot;top&quot;:-0.6244881889763779,&quot;width&quot;:879.0074803149607}"/>
</p:tagLst>
</file>

<file path=ppt/tags/tag69.xml><?xml version="1.0" encoding="utf-8"?>
<p:tagLst xmlns:p="http://schemas.openxmlformats.org/presentationml/2006/main">
  <p:tag name="KSO_WM_DIAGRAM_VIRTUALLY_FRAME" val="{&quot;height&quot;:544.0206299212598,&quot;left&quot;:80.99299212598426,&quot;top&quot;:-0.6244881889763779,&quot;width&quot;:879.0074803149607}"/>
</p:tagLst>
</file>

<file path=ppt/tags/tag7.xml><?xml version="1.0" encoding="utf-8"?>
<p:tagLst xmlns:p="http://schemas.openxmlformats.org/presentationml/2006/main">
  <p:tag name="KSO_WM_DIAGRAM_VIRTUALLY_FRAME" val="{&quot;height&quot;:343.7338582677165,&quot;left&quot;:164.62960629921258,&quot;top&quot;:58.01393700787403,&quot;width&quot;:571.0332283464566}"/>
</p:tagLst>
</file>

<file path=ppt/tags/tag70.xml><?xml version="1.0" encoding="utf-8"?>
<p:tagLst xmlns:p="http://schemas.openxmlformats.org/presentationml/2006/main">
  <p:tag name="KSO_WM_DIAGRAM_VIRTUALLY_FRAME" val="{&quot;height&quot;:544.0206299212598,&quot;left&quot;:80.99299212598426,&quot;top&quot;:-0.6244881889763779,&quot;width&quot;:879.0074803149607}"/>
</p:tagLst>
</file>

<file path=ppt/tags/tag71.xml><?xml version="1.0" encoding="utf-8"?>
<p:tagLst xmlns:p="http://schemas.openxmlformats.org/presentationml/2006/main">
  <p:tag name="KSO_WM_DIAGRAM_VIRTUALLY_FRAME" val="{&quot;height&quot;:544.0206299212598,&quot;left&quot;:80.99299212598426,&quot;top&quot;:-0.6244881889763779,&quot;width&quot;:879.0074803149607}"/>
</p:tagLst>
</file>

<file path=ppt/tags/tag72.xml><?xml version="1.0" encoding="utf-8"?>
<p:tagLst xmlns:p="http://schemas.openxmlformats.org/presentationml/2006/main">
  <p:tag name="KSO_WM_DIAGRAM_VIRTUALLY_FRAME" val="{&quot;height&quot;:544.0206299212598,&quot;left&quot;:80.99299212598426,&quot;top&quot;:-0.6244881889763779,&quot;width&quot;:879.0074803149607}"/>
</p:tagLst>
</file>

<file path=ppt/tags/tag73.xml><?xml version="1.0" encoding="utf-8"?>
<p:tagLst xmlns:p="http://schemas.openxmlformats.org/presentationml/2006/main">
  <p:tag name="KSO_WM_DIAGRAM_VIRTUALLY_FRAME" val="{&quot;height&quot;:544.0206299212598,&quot;left&quot;:80.99299212598426,&quot;top&quot;:-0.6244881889763779,&quot;width&quot;:879.0074803149607}"/>
</p:tagLst>
</file>

<file path=ppt/tags/tag74.xml><?xml version="1.0" encoding="utf-8"?>
<p:tagLst xmlns:p="http://schemas.openxmlformats.org/presentationml/2006/main">
  <p:tag name="KSO_WM_DIAGRAM_VIRTUALLY_FRAME" val="{&quot;height&quot;:544.0206299212598,&quot;left&quot;:80.99299212598426,&quot;top&quot;:-0.6244881889763779,&quot;width&quot;:879.0074803149607}"/>
</p:tagLst>
</file>

<file path=ppt/tags/tag75.xml><?xml version="1.0" encoding="utf-8"?>
<p:tagLst xmlns:p="http://schemas.openxmlformats.org/presentationml/2006/main">
  <p:tag name="KSO_WM_DIAGRAM_VIRTUALLY_FRAME" val="{&quot;height&quot;:544.0206299212598,&quot;left&quot;:80.99299212598426,&quot;top&quot;:-0.6244881889763779,&quot;width&quot;:879.0074803149607}"/>
</p:tagLst>
</file>

<file path=ppt/tags/tag76.xml><?xml version="1.0" encoding="utf-8"?>
<p:tagLst xmlns:p="http://schemas.openxmlformats.org/presentationml/2006/main">
  <p:tag name="KSO_WM_DIAGRAM_VIRTUALLY_FRAME" val="{&quot;height&quot;:544.0206299212598,&quot;left&quot;:80.99299212598426,&quot;top&quot;:-0.6244881889763779,&quot;width&quot;:879.0074803149607}"/>
</p:tagLst>
</file>

<file path=ppt/tags/tag77.xml><?xml version="1.0" encoding="utf-8"?>
<p:tagLst xmlns:p="http://schemas.openxmlformats.org/presentationml/2006/main">
  <p:tag name="KSO_WM_DIAGRAM_VIRTUALLY_FRAME" val="{&quot;height&quot;:544.0206299212598,&quot;left&quot;:80.99299212598426,&quot;top&quot;:-0.6244881889763779,&quot;width&quot;:879.0074803149607}"/>
</p:tagLst>
</file>

<file path=ppt/tags/tag78.xml><?xml version="1.0" encoding="utf-8"?>
<p:tagLst xmlns:p="http://schemas.openxmlformats.org/presentationml/2006/main">
  <p:tag name="KSO_WM_DIAGRAM_VIRTUALLY_FRAME" val="{&quot;height&quot;:544.0206299212598,&quot;left&quot;:80.99299212598426,&quot;top&quot;:-0.6244881889763779,&quot;width&quot;:879.0074803149607}"/>
</p:tagLst>
</file>

<file path=ppt/tags/tag79.xml><?xml version="1.0" encoding="utf-8"?>
<p:tagLst xmlns:p="http://schemas.openxmlformats.org/presentationml/2006/main">
  <p:tag name="KSO_WM_DIAGRAM_VIRTUALLY_FRAME" val="{&quot;height&quot;:544.0206299212598,&quot;left&quot;:80.99299212598426,&quot;top&quot;:-0.6244881889763779,&quot;width&quot;:879.0074803149607}"/>
</p:tagLst>
</file>

<file path=ppt/tags/tag8.xml><?xml version="1.0" encoding="utf-8"?>
<p:tagLst xmlns:p="http://schemas.openxmlformats.org/presentationml/2006/main">
  <p:tag name="KSO_WM_DIAGRAM_VIRTUALLY_FRAME" val="{&quot;height&quot;:343.7338582677165,&quot;left&quot;:164.62960629921258,&quot;top&quot;:58.01393700787403,&quot;width&quot;:571.0332283464566}"/>
</p:tagLst>
</file>

<file path=ppt/tags/tag80.xml><?xml version="1.0" encoding="utf-8"?>
<p:tagLst xmlns:p="http://schemas.openxmlformats.org/presentationml/2006/main">
  <p:tag name="KSO_WM_DIAGRAM_VIRTUALLY_FRAME" val="{&quot;height&quot;:544.0206299212598,&quot;left&quot;:80.99299212598426,&quot;top&quot;:-0.6244881889763779,&quot;width&quot;:879.0074803149607}"/>
</p:tagLst>
</file>

<file path=ppt/tags/tag81.xml><?xml version="1.0" encoding="utf-8"?>
<p:tagLst xmlns:p="http://schemas.openxmlformats.org/presentationml/2006/main">
  <p:tag name="KSO_WM_DIAGRAM_VIRTUALLY_FRAME" val="{&quot;height&quot;:544.0206299212598,&quot;left&quot;:80.99299212598426,&quot;top&quot;:-0.6244881889763779,&quot;width&quot;:879.0074803149607}"/>
</p:tagLst>
</file>

<file path=ppt/tags/tag82.xml><?xml version="1.0" encoding="utf-8"?>
<p:tagLst xmlns:p="http://schemas.openxmlformats.org/presentationml/2006/main">
  <p:tag name="KSO_WM_DIAGRAM_VIRTUALLY_FRAME" val="{&quot;height&quot;:544.0206299212598,&quot;left&quot;:80.99299212598426,&quot;top&quot;:-0.6244881889763779,&quot;width&quot;:879.0074803149607}"/>
</p:tagLst>
</file>

<file path=ppt/tags/tag83.xml><?xml version="1.0" encoding="utf-8"?>
<p:tagLst xmlns:p="http://schemas.openxmlformats.org/presentationml/2006/main">
  <p:tag name="KSO_WM_DIAGRAM_VIRTUALLY_FRAME" val="{&quot;height&quot;:544.0206299212598,&quot;left&quot;:80.99299212598426,&quot;top&quot;:-0.6244881889763779,&quot;width&quot;:879.0074803149607}"/>
</p:tagLst>
</file>

<file path=ppt/tags/tag84.xml><?xml version="1.0" encoding="utf-8"?>
<p:tagLst xmlns:p="http://schemas.openxmlformats.org/presentationml/2006/main">
  <p:tag name="KSO_WM_DIAGRAM_VIRTUALLY_FRAME" val="{&quot;height&quot;:544.0206299212598,&quot;left&quot;:80.99299212598426,&quot;top&quot;:-0.6244881889763779,&quot;width&quot;:879.0074803149607}"/>
</p:tagLst>
</file>

<file path=ppt/tags/tag85.xml><?xml version="1.0" encoding="utf-8"?>
<p:tagLst xmlns:p="http://schemas.openxmlformats.org/presentationml/2006/main">
  <p:tag name="KSO_WM_DIAGRAM_VIRTUALLY_FRAME" val="{&quot;height&quot;:544.0206299212598,&quot;left&quot;:80.99299212598426,&quot;top&quot;:-0.6244881889763779,&quot;width&quot;:879.0074803149607}"/>
</p:tagLst>
</file>

<file path=ppt/tags/tag86.xml><?xml version="1.0" encoding="utf-8"?>
<p:tagLst xmlns:p="http://schemas.openxmlformats.org/presentationml/2006/main">
  <p:tag name="KSO_WM_DIAGRAM_VIRTUALLY_FRAME" val="{&quot;height&quot;:544.0206299212598,&quot;left&quot;:80.99299212598426,&quot;top&quot;:-0.6244881889763779,&quot;width&quot;:879.0074803149607}"/>
</p:tagLst>
</file>

<file path=ppt/tags/tag87.xml><?xml version="1.0" encoding="utf-8"?>
<p:tagLst xmlns:p="http://schemas.openxmlformats.org/presentationml/2006/main">
  <p:tag name="KSO_WM_DIAGRAM_VIRTUALLY_FRAME" val="{&quot;height&quot;:544.0206299212598,&quot;left&quot;:80.99299212598426,&quot;top&quot;:-0.6244881889763779,&quot;width&quot;:879.0074803149607}"/>
</p:tagLst>
</file>

<file path=ppt/tags/tag88.xml><?xml version="1.0" encoding="utf-8"?>
<p:tagLst xmlns:p="http://schemas.openxmlformats.org/presentationml/2006/main">
  <p:tag name="KSO_WM_DIAGRAM_VIRTUALLY_FRAME" val="{&quot;height&quot;:544.0206299212598,&quot;left&quot;:80.99299212598426,&quot;top&quot;:-0.6244881889763779,&quot;width&quot;:879.0074803149607}"/>
</p:tagLst>
</file>

<file path=ppt/tags/tag89.xml><?xml version="1.0" encoding="utf-8"?>
<p:tagLst xmlns:p="http://schemas.openxmlformats.org/presentationml/2006/main">
  <p:tag name="KSO_WM_DIAGRAM_VIRTUALLY_FRAME" val="{&quot;height&quot;:544.0206299212598,&quot;left&quot;:80.99299212598426,&quot;top&quot;:-0.6244881889763779,&quot;width&quot;:879.0074803149607}"/>
</p:tagLst>
</file>

<file path=ppt/tags/tag9.xml><?xml version="1.0" encoding="utf-8"?>
<p:tagLst xmlns:p="http://schemas.openxmlformats.org/presentationml/2006/main">
  <p:tag name="KSO_WM_DIAGRAM_VIRTUALLY_FRAME" val="{&quot;height&quot;:343.7338582677165,&quot;left&quot;:164.62960629921258,&quot;top&quot;:58.01393700787403,&quot;width&quot;:571.0332283464566}"/>
</p:tagLst>
</file>

<file path=ppt/tags/tag90.xml><?xml version="1.0" encoding="utf-8"?>
<p:tagLst xmlns:p="http://schemas.openxmlformats.org/presentationml/2006/main">
  <p:tag name="KSO_WM_DIAGRAM_VIRTUALLY_FRAME" val="{&quot;height&quot;:547.3547244094487,&quot;left&quot;:-0.4926771653543307,&quot;top&quot;:-0.6244881889763779,&quot;width&quot;:960.4931496062993}"/>
</p:tagLst>
</file>

<file path=ppt/tags/tag91.xml><?xml version="1.0" encoding="utf-8"?>
<p:tagLst xmlns:p="http://schemas.openxmlformats.org/presentationml/2006/main">
  <p:tag name="KSO_WM_DIAGRAM_VIRTUALLY_FRAME" val="{&quot;height&quot;:547.3547244094487,&quot;left&quot;:-0.4926771653543307,&quot;top&quot;:-0.6244881889763779,&quot;width&quot;:960.4931496062993}"/>
</p:tagLst>
</file>

<file path=ppt/tags/tag92.xml><?xml version="1.0" encoding="utf-8"?>
<p:tagLst xmlns:p="http://schemas.openxmlformats.org/presentationml/2006/main">
  <p:tag name="KSO_WM_DIAGRAM_VIRTUALLY_FRAME" val="{&quot;height&quot;:547.3547244094487,&quot;left&quot;:-0.4926771653543307,&quot;top&quot;:-0.6244881889763779,&quot;width&quot;:960.4931496062993}"/>
</p:tagLst>
</file>

<file path=ppt/tags/tag93.xml><?xml version="1.0" encoding="utf-8"?>
<p:tagLst xmlns:p="http://schemas.openxmlformats.org/presentationml/2006/main">
  <p:tag name="KSO_WM_DIAGRAM_VIRTUALLY_FRAME" val="{&quot;height&quot;:547.3547244094487,&quot;left&quot;:-0.4926771653543307,&quot;top&quot;:-0.6244881889763779,&quot;width&quot;:960.4931496062993}"/>
</p:tagLst>
</file>

<file path=ppt/tags/tag94.xml><?xml version="1.0" encoding="utf-8"?>
<p:tagLst xmlns:p="http://schemas.openxmlformats.org/presentationml/2006/main">
  <p:tag name="KSO_WM_DIAGRAM_VIRTUALLY_FRAME" val="{&quot;height&quot;:547.3547244094487,&quot;left&quot;:-0.4926771653543307,&quot;top&quot;:-0.6244881889763779,&quot;width&quot;:960.4931496062993}"/>
</p:tagLst>
</file>

<file path=ppt/tags/tag95.xml><?xml version="1.0" encoding="utf-8"?>
<p:tagLst xmlns:p="http://schemas.openxmlformats.org/presentationml/2006/main">
  <p:tag name="KSO_WM_DIAGRAM_VIRTUALLY_FRAME" val="{&quot;height&quot;:547.3547244094487,&quot;left&quot;:-0.4926771653543307,&quot;top&quot;:-0.6244881889763779,&quot;width&quot;:960.4931496062993}"/>
</p:tagLst>
</file>

<file path=ppt/tags/tag96.xml><?xml version="1.0" encoding="utf-8"?>
<p:tagLst xmlns:p="http://schemas.openxmlformats.org/presentationml/2006/main">
  <p:tag name="KSO_WM_DIAGRAM_VIRTUALLY_FRAME" val="{&quot;height&quot;:547.3547244094487,&quot;left&quot;:-0.4926771653543307,&quot;top&quot;:-0.6244881889763779,&quot;width&quot;:960.4931496062993}"/>
</p:tagLst>
</file>

<file path=ppt/tags/tag97.xml><?xml version="1.0" encoding="utf-8"?>
<p:tagLst xmlns:p="http://schemas.openxmlformats.org/presentationml/2006/main">
  <p:tag name="KSO_WM_DIAGRAM_VIRTUALLY_FRAME" val="{&quot;height&quot;:547.3547244094487,&quot;left&quot;:-0.4926771653543307,&quot;top&quot;:-0.6244881889763779,&quot;width&quot;:960.4931496062993}"/>
</p:tagLst>
</file>

<file path=ppt/tags/tag98.xml><?xml version="1.0" encoding="utf-8"?>
<p:tagLst xmlns:p="http://schemas.openxmlformats.org/presentationml/2006/main">
  <p:tag name="KSO_WM_DIAGRAM_VIRTUALLY_FRAME" val="{&quot;height&quot;:547.3547244094487,&quot;left&quot;:-0.4926771653543307,&quot;top&quot;:-0.6244881889763779,&quot;width&quot;:960.4931496062993}"/>
</p:tagLst>
</file>

<file path=ppt/tags/tag99.xml><?xml version="1.0" encoding="utf-8"?>
<p:tagLst xmlns:p="http://schemas.openxmlformats.org/presentationml/2006/main">
  <p:tag name="KSO_WM_DIAGRAM_VIRTUALLY_FRAME" val="{&quot;height&quot;:547.3547244094487,&quot;left&quot;:-0.4926771653543307,&quot;top&quot;:-0.6244881889763779,&quot;width&quot;:960.4931496062993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3371</Words>
  <Application>WPS 演示</Application>
  <PresentationFormat>宽屏</PresentationFormat>
  <Paragraphs>342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思源宋体 CN Heavy</vt:lpstr>
      <vt:lpstr>思源宋体 CN SemiBold</vt:lpstr>
      <vt:lpstr>思源宋体 CN SemiBold</vt:lpstr>
      <vt:lpstr>Didot</vt:lpstr>
      <vt:lpstr>思源黑体 CN ExtraLight</vt:lpstr>
      <vt:lpstr>黑体</vt:lpstr>
      <vt:lpstr>等线</vt:lpstr>
      <vt:lpstr>微软雅黑 Light</vt:lpstr>
      <vt:lpstr>等线 Light</vt:lpstr>
      <vt:lpstr>思源宋体 Heavy</vt:lpstr>
      <vt:lpstr>Arial Unicode MS</vt:lpstr>
      <vt:lpstr>NumberOnly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M16434</dc:creator>
  <cp:lastModifiedBy>李盈颉</cp:lastModifiedBy>
  <cp:revision>92</cp:revision>
  <dcterms:created xsi:type="dcterms:W3CDTF">2023-07-24T06:05:00Z</dcterms:created>
  <dcterms:modified xsi:type="dcterms:W3CDTF">2026-05-13T02:13:34Z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4067FF486EBD4E34B37ECC5007084E3A_13</vt:lpwstr>
  </property>
  <property fmtid="{D5CDD505-2E9C-101B-9397-08002B2CF9AE}" pid="3" name="KSOProductBuildVer">
    <vt:lpwstr>2052-12.1.0.25865</vt:lpwstr>
  </property>
</Properties>
</file>