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21602700" cy="28803600"/>
  <p:notesSz cx="21142325" cy="28343225"/>
  <p:defaultTextStyle>
    <a:defPPr>
      <a:defRPr lang="zh-CN"/>
    </a:defPPr>
    <a:lvl1pPr marL="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144018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288036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432054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576072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720090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864108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008126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1521440" algn="l" defTabSz="288036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072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3366FF"/>
    <a:srgbClr val="3399FF"/>
    <a:srgbClr val="0033CC"/>
    <a:srgbClr val="0066FF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-1698" y="-210"/>
      </p:cViewPr>
      <p:guideLst>
        <p:guide orient="horz" pos="9072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20203" y="8947787"/>
            <a:ext cx="18362295" cy="617410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40405" y="16322040"/>
            <a:ext cx="15121890" cy="73609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6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200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06464" y="18508982"/>
            <a:ext cx="18362295" cy="5720715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06464" y="12208197"/>
            <a:ext cx="18362295" cy="6300785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6072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2009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4108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80135" y="6720842"/>
            <a:ext cx="9541193" cy="19009045"/>
          </a:xfrm>
        </p:spPr>
        <p:txBody>
          <a:bodyPr/>
          <a:lstStyle>
            <a:lvl1pPr>
              <a:defRPr sz="8800"/>
            </a:lvl1pPr>
            <a:lvl2pPr>
              <a:defRPr sz="76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981372" y="6720842"/>
            <a:ext cx="9541193" cy="19009045"/>
          </a:xfrm>
        </p:spPr>
        <p:txBody>
          <a:bodyPr/>
          <a:lstStyle>
            <a:lvl1pPr>
              <a:defRPr sz="8800"/>
            </a:lvl1pPr>
            <a:lvl2pPr>
              <a:defRPr sz="76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5" y="6447475"/>
            <a:ext cx="9544944" cy="2687000"/>
          </a:xfrm>
        </p:spPr>
        <p:txBody>
          <a:bodyPr anchor="b"/>
          <a:lstStyle>
            <a:lvl1pPr marL="0" indent="0">
              <a:buNone/>
              <a:defRPr sz="760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700" b="1"/>
            </a:lvl3pPr>
            <a:lvl4pPr marL="4320540" indent="0">
              <a:buNone/>
              <a:defRPr sz="5000" b="1"/>
            </a:lvl4pPr>
            <a:lvl5pPr marL="5760720" indent="0">
              <a:buNone/>
              <a:defRPr sz="5000" b="1"/>
            </a:lvl5pPr>
            <a:lvl6pPr marL="7200900" indent="0">
              <a:buNone/>
              <a:defRPr sz="5000" b="1"/>
            </a:lvl6pPr>
            <a:lvl7pPr marL="8641080" indent="0">
              <a:buNone/>
              <a:defRPr sz="5000" b="1"/>
            </a:lvl7pPr>
            <a:lvl8pPr marL="10081260" indent="0">
              <a:buNone/>
              <a:defRPr sz="5000" b="1"/>
            </a:lvl8pPr>
            <a:lvl9pPr marL="11521440" indent="0">
              <a:buNone/>
              <a:defRPr sz="50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80135" y="9134475"/>
            <a:ext cx="9544944" cy="16595410"/>
          </a:xfrm>
        </p:spPr>
        <p:txBody>
          <a:bodyPr/>
          <a:lstStyle>
            <a:lvl1pPr>
              <a:defRPr sz="76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973873" y="6447475"/>
            <a:ext cx="9548693" cy="2687000"/>
          </a:xfrm>
        </p:spPr>
        <p:txBody>
          <a:bodyPr anchor="b"/>
          <a:lstStyle>
            <a:lvl1pPr marL="0" indent="0">
              <a:buNone/>
              <a:defRPr sz="760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700" b="1"/>
            </a:lvl3pPr>
            <a:lvl4pPr marL="4320540" indent="0">
              <a:buNone/>
              <a:defRPr sz="5000" b="1"/>
            </a:lvl4pPr>
            <a:lvl5pPr marL="5760720" indent="0">
              <a:buNone/>
              <a:defRPr sz="5000" b="1"/>
            </a:lvl5pPr>
            <a:lvl6pPr marL="7200900" indent="0">
              <a:buNone/>
              <a:defRPr sz="5000" b="1"/>
            </a:lvl6pPr>
            <a:lvl7pPr marL="8641080" indent="0">
              <a:buNone/>
              <a:defRPr sz="5000" b="1"/>
            </a:lvl7pPr>
            <a:lvl8pPr marL="10081260" indent="0">
              <a:buNone/>
              <a:defRPr sz="5000" b="1"/>
            </a:lvl8pPr>
            <a:lvl9pPr marL="11521440" indent="0">
              <a:buNone/>
              <a:defRPr sz="50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973873" y="9134475"/>
            <a:ext cx="9548693" cy="16595410"/>
          </a:xfrm>
        </p:spPr>
        <p:txBody>
          <a:bodyPr/>
          <a:lstStyle>
            <a:lvl1pPr>
              <a:defRPr sz="76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0136" y="1146810"/>
            <a:ext cx="7107139" cy="488061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46056" y="1146812"/>
            <a:ext cx="12076509" cy="24583075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6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80136" y="6027422"/>
            <a:ext cx="7107139" cy="19702465"/>
          </a:xfrm>
        </p:spPr>
        <p:txBody>
          <a:bodyPr/>
          <a:lstStyle>
            <a:lvl1pPr marL="0" indent="0">
              <a:buNone/>
              <a:defRPr sz="4400"/>
            </a:lvl1pPr>
            <a:lvl2pPr marL="1440180" indent="0">
              <a:buNone/>
              <a:defRPr sz="3800"/>
            </a:lvl2pPr>
            <a:lvl3pPr marL="2880360" indent="0">
              <a:buNone/>
              <a:defRPr sz="3200"/>
            </a:lvl3pPr>
            <a:lvl4pPr marL="4320540" indent="0">
              <a:buNone/>
              <a:defRPr sz="2800"/>
            </a:lvl4pPr>
            <a:lvl5pPr marL="5760720" indent="0">
              <a:buNone/>
              <a:defRPr sz="2800"/>
            </a:lvl5pPr>
            <a:lvl6pPr marL="7200900" indent="0">
              <a:buNone/>
              <a:defRPr sz="2800"/>
            </a:lvl6pPr>
            <a:lvl7pPr marL="8641080" indent="0">
              <a:buNone/>
              <a:defRPr sz="2800"/>
            </a:lvl7pPr>
            <a:lvl8pPr marL="10081260" indent="0">
              <a:buNone/>
              <a:defRPr sz="2800"/>
            </a:lvl8pPr>
            <a:lvl9pPr marL="11521440" indent="0">
              <a:buNone/>
              <a:defRPr sz="2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4280" y="20162520"/>
            <a:ext cx="12961620" cy="2380300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34280" y="2573655"/>
            <a:ext cx="12961620" cy="17282160"/>
          </a:xfrm>
        </p:spPr>
        <p:txBody>
          <a:bodyPr/>
          <a:lstStyle>
            <a:lvl1pPr marL="0" indent="0">
              <a:buNone/>
              <a:defRPr sz="10100"/>
            </a:lvl1pPr>
            <a:lvl2pPr marL="1440180" indent="0">
              <a:buNone/>
              <a:defRPr sz="8800"/>
            </a:lvl2pPr>
            <a:lvl3pPr marL="2880360" indent="0">
              <a:buNone/>
              <a:defRPr sz="7600"/>
            </a:lvl3pPr>
            <a:lvl4pPr marL="4320540" indent="0">
              <a:buNone/>
              <a:defRPr sz="6300"/>
            </a:lvl4pPr>
            <a:lvl5pPr marL="5760720" indent="0">
              <a:buNone/>
              <a:defRPr sz="6300"/>
            </a:lvl5pPr>
            <a:lvl6pPr marL="7200900" indent="0">
              <a:buNone/>
              <a:defRPr sz="6300"/>
            </a:lvl6pPr>
            <a:lvl7pPr marL="8641080" indent="0">
              <a:buNone/>
              <a:defRPr sz="6300"/>
            </a:lvl7pPr>
            <a:lvl8pPr marL="10081260" indent="0">
              <a:buNone/>
              <a:defRPr sz="6300"/>
            </a:lvl8pPr>
            <a:lvl9pPr marL="11521440" indent="0">
              <a:buNone/>
              <a:defRPr sz="63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34280" y="22542820"/>
            <a:ext cx="12961620" cy="3380420"/>
          </a:xfrm>
        </p:spPr>
        <p:txBody>
          <a:bodyPr/>
          <a:lstStyle>
            <a:lvl1pPr marL="0" indent="0">
              <a:buNone/>
              <a:defRPr sz="4400"/>
            </a:lvl1pPr>
            <a:lvl2pPr marL="1440180" indent="0">
              <a:buNone/>
              <a:defRPr sz="3800"/>
            </a:lvl2pPr>
            <a:lvl3pPr marL="2880360" indent="0">
              <a:buNone/>
              <a:defRPr sz="3200"/>
            </a:lvl3pPr>
            <a:lvl4pPr marL="4320540" indent="0">
              <a:buNone/>
              <a:defRPr sz="2800"/>
            </a:lvl4pPr>
            <a:lvl5pPr marL="5760720" indent="0">
              <a:buNone/>
              <a:defRPr sz="2800"/>
            </a:lvl5pPr>
            <a:lvl6pPr marL="7200900" indent="0">
              <a:buNone/>
              <a:defRPr sz="2800"/>
            </a:lvl6pPr>
            <a:lvl7pPr marL="8641080" indent="0">
              <a:buNone/>
              <a:defRPr sz="2800"/>
            </a:lvl7pPr>
            <a:lvl8pPr marL="10081260" indent="0">
              <a:buNone/>
              <a:defRPr sz="2800"/>
            </a:lvl8pPr>
            <a:lvl9pPr marL="11521440" indent="0">
              <a:buNone/>
              <a:defRPr sz="2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661957" y="1153482"/>
            <a:ext cx="4860608" cy="2457640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80135" y="1153482"/>
            <a:ext cx="14221778" cy="2457640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80135" y="1153480"/>
            <a:ext cx="19442430" cy="4800600"/>
          </a:xfrm>
          <a:prstGeom prst="rect">
            <a:avLst/>
          </a:prstGeom>
        </p:spPr>
        <p:txBody>
          <a:bodyPr vert="horz" lIns="288036" tIns="144018" rIns="288036" bIns="14401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5" y="6720842"/>
            <a:ext cx="19442430" cy="19009045"/>
          </a:xfrm>
          <a:prstGeom prst="rect">
            <a:avLst/>
          </a:prstGeom>
        </p:spPr>
        <p:txBody>
          <a:bodyPr vert="horz" lIns="288036" tIns="144018" rIns="288036" bIns="144018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80135" y="26696672"/>
            <a:ext cx="5040630" cy="1533525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l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5211A-E3F4-4687-9C1C-86937611B20F}" type="datetimeFigureOut">
              <a:rPr lang="zh-CN" altLang="en-US" smtClean="0"/>
              <a:t>2016/9/6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380923" y="26696672"/>
            <a:ext cx="6840855" cy="1533525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ct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481935" y="26696672"/>
            <a:ext cx="5040630" cy="1533525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r">
              <a:defRPr sz="3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BF1F8-E388-43BB-88ED-CE70DD5C589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80360" rtl="0" eaLnBrk="1" latinLnBrk="0" hangingPunct="1">
        <a:spcBef>
          <a:spcPct val="0"/>
        </a:spcBef>
        <a:buNone/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0135" indent="-1080135" algn="l" defTabSz="2880360" rtl="0" eaLnBrk="1" latinLnBrk="0" hangingPunct="1">
        <a:spcBef>
          <a:spcPct val="20000"/>
        </a:spcBef>
        <a:buFont typeface="Arial" pitchFamily="34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40293" indent="-900113" algn="l" defTabSz="2880360" rtl="0" eaLnBrk="1" latinLnBrk="0" hangingPunct="1">
        <a:spcBef>
          <a:spcPct val="20000"/>
        </a:spcBef>
        <a:buFont typeface="Arial" pitchFamily="34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20090" algn="l" defTabSz="2880360" rtl="0" eaLnBrk="1" latinLnBrk="0" hangingPunct="1">
        <a:spcBef>
          <a:spcPct val="20000"/>
        </a:spcBef>
        <a:buFont typeface="Arial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810" indent="-720090" algn="l" defTabSz="2880360" rtl="0" eaLnBrk="1" latinLnBrk="0" hangingPunct="1">
        <a:spcBef>
          <a:spcPct val="20000"/>
        </a:spcBef>
        <a:buFont typeface="Arial" pitchFamily="34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6117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4153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20090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8126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2144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50" y="200"/>
            <a:ext cx="21602700" cy="237691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7584" y="502669"/>
            <a:ext cx="63690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专家学术报告</a:t>
            </a:r>
            <a:endParaRPr lang="zh-CN" altLang="en-US" sz="8000" b="1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AutoShape 2" descr="http://t11.baidu.com/it/u=693405598,2314124850&amp;fm=5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76756" y="4973976"/>
            <a:ext cx="188660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altLang="zh-CN" sz="6000" b="1" cap="all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Group 4 Complexes in the Homopolymerization, Copolymerization and Design of Polyolefins</a:t>
            </a:r>
            <a:endParaRPr lang="zh-CN" altLang="en-US" sz="60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528394" y="9486086"/>
            <a:ext cx="9430466" cy="4370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6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Prof</a:t>
            </a:r>
            <a:r>
              <a:rPr lang="en-US" altLang="zh-CN" sz="5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en-US" altLang="zh-CN" sz="5600" b="1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Moris</a:t>
            </a:r>
            <a:r>
              <a:rPr lang="en-US" altLang="zh-CN" sz="56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S. </a:t>
            </a:r>
            <a:r>
              <a:rPr lang="en-US" altLang="zh-CN" sz="5600" b="1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Eisen</a:t>
            </a:r>
            <a:endParaRPr lang="en-US" altLang="zh-CN" sz="5600" b="1" dirty="0" smtClean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en-US" altLang="zh-CN" sz="6000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Isreal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Institute of Technology </a:t>
            </a:r>
            <a:endParaRPr lang="en-US" altLang="zh-CN" sz="6000" dirty="0" smtClean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en-US" altLang="zh-CN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2016</a:t>
            </a:r>
            <a:r>
              <a:rPr lang="zh-CN" altLang="en-US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年</a:t>
            </a:r>
            <a:r>
              <a:rPr lang="en-US" altLang="zh-CN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</a:t>
            </a:r>
            <a:r>
              <a:rPr lang="zh-CN" altLang="en-US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月</a:t>
            </a:r>
            <a:r>
              <a:rPr lang="en-US" altLang="zh-CN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14</a:t>
            </a:r>
            <a:r>
              <a:rPr lang="zh-CN" altLang="en-US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日（星期三）</a:t>
            </a:r>
            <a:endParaRPr lang="en-US" altLang="zh-CN" sz="5400" b="1" dirty="0" smtClean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zh-CN" altLang="en-US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上午</a:t>
            </a:r>
            <a:r>
              <a:rPr lang="en-US" altLang="zh-CN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9:00-10:00</a:t>
            </a:r>
          </a:p>
          <a:p>
            <a:pPr algn="ctr"/>
            <a:r>
              <a:rPr lang="zh-CN" altLang="en-US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材料学院</a:t>
            </a:r>
            <a:r>
              <a:rPr lang="en-US" altLang="zh-CN" sz="5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A405</a:t>
            </a:r>
            <a:endParaRPr lang="zh-CN" altLang="en-US" sz="54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16716" y="15575408"/>
            <a:ext cx="19226136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He got his Ph.D. in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1990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from Hebrew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University of Jerusalem, 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Israel. After a Postdoc at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Northwestern 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University, he started his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research career at </a:t>
            </a:r>
            <a:r>
              <a:rPr lang="en-US" altLang="zh-CN" sz="60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Technion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altLang="zh-CN" sz="60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Isreal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Institute of Technology, where he is currently the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Dean of 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Students. He has won many award through his career, including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Alexander v. Humboldt Research 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Prize,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Henry </a:t>
            </a:r>
            <a:r>
              <a:rPr lang="en-US" altLang="zh-CN" sz="6000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Taub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Research Prize 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Award and many others. He has published over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170 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papers and given over </a:t>
            </a:r>
            <a:r>
              <a:rPr lang="en-US" altLang="zh-CN" sz="60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250 presented </a:t>
            </a:r>
            <a:r>
              <a:rPr lang="en-US" altLang="zh-CN" sz="60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talks.</a:t>
            </a:r>
            <a:endParaRPr lang="zh-CN" altLang="zh-CN" sz="6000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AutoShape 2" descr="“Terunori Fujita”的图片搜索结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26"/>
          <a:stretch/>
        </p:blipFill>
        <p:spPr bwMode="auto">
          <a:xfrm>
            <a:off x="3240510" y="9561488"/>
            <a:ext cx="4220038" cy="4336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 descr="E:\学院logo\7-140129231619B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2867" y="-876320"/>
            <a:ext cx="5705991" cy="434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357660" y="26807337"/>
            <a:ext cx="11393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主办单位</a:t>
            </a:r>
            <a:r>
              <a:rPr lang="en-US" altLang="zh-CN" sz="4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lang="zh-CN" altLang="en-US" sz="4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东华大学  材料科学与工程学院</a:t>
            </a:r>
            <a:endParaRPr lang="en-US" altLang="zh-CN" sz="48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3" name="Picture 3" descr="E:\学院logo\SKLFPM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6" y="26423750"/>
            <a:ext cx="5497371" cy="180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132</Words>
  <Application>Microsoft Office PowerPoint</Application>
  <PresentationFormat>自定义</PresentationFormat>
  <Paragraphs>9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nbstar</dc:creator>
  <cp:lastModifiedBy>yumiaomiao</cp:lastModifiedBy>
  <cp:revision>47</cp:revision>
  <dcterms:created xsi:type="dcterms:W3CDTF">2012-08-20T02:20:55Z</dcterms:created>
  <dcterms:modified xsi:type="dcterms:W3CDTF">2016-09-06T07:41:22Z</dcterms:modified>
</cp:coreProperties>
</file>