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0413" cy="685958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12" y="-84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2" y="2130920"/>
            <a:ext cx="10361851" cy="147036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50" y="274703"/>
            <a:ext cx="2742843" cy="585288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2" y="274703"/>
            <a:ext cx="8025355" cy="58528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60" y="4407922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60" y="2907387"/>
            <a:ext cx="10361851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2" y="1600572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4" y="1600572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5379"/>
            <a:ext cx="5388332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4" y="273115"/>
            <a:ext cx="6814779" cy="58544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434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1" y="6357823"/>
            <a:ext cx="284443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59" y="6357823"/>
            <a:ext cx="3860297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7823"/>
            <a:ext cx="284443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学习\微信投票\决赛资料\ppt决赛30组\ppt转图\16 清华大学 - The NORTH 北境\幻灯片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186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学习\微信投票\决赛资料\ppt决赛30组\ppt转图\16 清华大学 - The NORTH 北境\幻灯片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773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学习\微信投票\决赛资料\ppt决赛30组\ppt转图\16 清华大学 - The NORTH 北境\幻灯片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773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学习\微信投票\决赛资料\ppt决赛30组\ppt转图\16 清华大学 - The NORTH 北境\幻灯片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77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学习\微信投票\决赛资料\ppt决赛30组\ppt转图\16 清华大学 - The NORTH 北境\幻灯片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87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学习\微信投票\决赛资料\ppt决赛30组\ppt转图\16 清华大学 - The NORTH 北境\幻灯片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77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学习\微信投票\决赛资料\ppt决赛30组\ppt转图\16 清华大学 - The NORTH 北境\幻灯片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773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学习\微信投票\决赛资料\ppt决赛30组\ppt转图\16 清华大学 - The NORTH 北境\幻灯片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773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学习\微信投票\决赛资料\ppt决赛30组\ppt转图\16 清华大学 - The NORTH 北境\幻灯片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773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学习\微信投票\决赛资料\ppt决赛30组\ppt转图\16 清华大学 - The NORTH 北境\幻灯片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773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学习\微信投票\决赛资料\ppt决赛30组\ppt转图\16 清华大学 - The NORTH 北境\幻灯片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773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学习\微信投票\决赛资料\ppt决赛30组\ppt转图\16 清华大学 - The NORTH 北境\幻灯片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773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自定义</PresentationFormat>
  <Paragraphs>0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深度联盟http://www.deepbbs.org</cp:lastModifiedBy>
  <cp:revision>1</cp:revision>
  <dcterms:created xsi:type="dcterms:W3CDTF">2016-12-19T13:58:27Z</dcterms:created>
  <dcterms:modified xsi:type="dcterms:W3CDTF">2016-12-19T14:01:28Z</dcterms:modified>
</cp:coreProperties>
</file>